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Override1.xml" ContentType="application/vnd.openxmlformats-officedocument.themeOverrid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2.xml" ContentType="application/vnd.openxmlformats-officedocument.theme+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theme/theme3.xml" ContentType="application/vnd.openxmlformats-officedocument.theme+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tags/tag1.xml" ContentType="application/vnd.openxmlformats-officedocument.presentationml.tags+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702" r:id="rId4"/>
    <p:sldMasterId id="2147483725" r:id="rId5"/>
    <p:sldMasterId id="2147483738" r:id="rId6"/>
    <p:sldMasterId id="2147483793" r:id="rId7"/>
  </p:sldMasterIdLst>
  <p:notesMasterIdLst>
    <p:notesMasterId r:id="rId24"/>
  </p:notesMasterIdLst>
  <p:handoutMasterIdLst>
    <p:handoutMasterId r:id="rId25"/>
  </p:handoutMasterIdLst>
  <p:sldIdLst>
    <p:sldId id="441" r:id="rId8"/>
    <p:sldId id="399" r:id="rId9"/>
    <p:sldId id="442" r:id="rId10"/>
    <p:sldId id="394" r:id="rId11"/>
    <p:sldId id="395" r:id="rId12"/>
    <p:sldId id="421" r:id="rId13"/>
    <p:sldId id="397" r:id="rId14"/>
    <p:sldId id="440" r:id="rId15"/>
    <p:sldId id="438" r:id="rId16"/>
    <p:sldId id="427" r:id="rId17"/>
    <p:sldId id="428" r:id="rId18"/>
    <p:sldId id="424" r:id="rId19"/>
    <p:sldId id="429" r:id="rId20"/>
    <p:sldId id="425" r:id="rId21"/>
    <p:sldId id="435" r:id="rId22"/>
    <p:sldId id="423" r:id="rId23"/>
  </p:sldIdLst>
  <p:sldSz cx="9144000" cy="6858000" type="screen4x3"/>
  <p:notesSz cx="7010400" cy="9296400"/>
  <p:defaultTextStyle>
    <a:defPPr>
      <a:defRPr lang="en-US"/>
    </a:defPPr>
    <a:lvl1pPr algn="ctr" rtl="0" eaLnBrk="0" fontAlgn="base" hangingPunct="0">
      <a:spcBef>
        <a:spcPct val="0"/>
      </a:spcBef>
      <a:spcAft>
        <a:spcPct val="0"/>
      </a:spcAft>
      <a:defRPr sz="2400" kern="1200">
        <a:solidFill>
          <a:schemeClr val="tx1"/>
        </a:solidFill>
        <a:latin typeface="Verdana" charset="0"/>
        <a:ea typeface="+mn-ea"/>
        <a:cs typeface="+mn-cs"/>
      </a:defRPr>
    </a:lvl1pPr>
    <a:lvl2pPr marL="457200" algn="ctr" rtl="0" eaLnBrk="0" fontAlgn="base" hangingPunct="0">
      <a:spcBef>
        <a:spcPct val="0"/>
      </a:spcBef>
      <a:spcAft>
        <a:spcPct val="0"/>
      </a:spcAft>
      <a:defRPr sz="2400" kern="1200">
        <a:solidFill>
          <a:schemeClr val="tx1"/>
        </a:solidFill>
        <a:latin typeface="Verdana" charset="0"/>
        <a:ea typeface="+mn-ea"/>
        <a:cs typeface="+mn-cs"/>
      </a:defRPr>
    </a:lvl2pPr>
    <a:lvl3pPr marL="914400" algn="ctr" rtl="0" eaLnBrk="0" fontAlgn="base" hangingPunct="0">
      <a:spcBef>
        <a:spcPct val="0"/>
      </a:spcBef>
      <a:spcAft>
        <a:spcPct val="0"/>
      </a:spcAft>
      <a:defRPr sz="2400" kern="1200">
        <a:solidFill>
          <a:schemeClr val="tx1"/>
        </a:solidFill>
        <a:latin typeface="Verdana" charset="0"/>
        <a:ea typeface="+mn-ea"/>
        <a:cs typeface="+mn-cs"/>
      </a:defRPr>
    </a:lvl3pPr>
    <a:lvl4pPr marL="1371600" algn="ctr" rtl="0" eaLnBrk="0" fontAlgn="base" hangingPunct="0">
      <a:spcBef>
        <a:spcPct val="0"/>
      </a:spcBef>
      <a:spcAft>
        <a:spcPct val="0"/>
      </a:spcAft>
      <a:defRPr sz="2400" kern="1200">
        <a:solidFill>
          <a:schemeClr val="tx1"/>
        </a:solidFill>
        <a:latin typeface="Verdana" charset="0"/>
        <a:ea typeface="+mn-ea"/>
        <a:cs typeface="+mn-cs"/>
      </a:defRPr>
    </a:lvl4pPr>
    <a:lvl5pPr marL="1828800" algn="ctr" rtl="0" eaLnBrk="0" fontAlgn="base" hangingPunct="0">
      <a:spcBef>
        <a:spcPct val="0"/>
      </a:spcBef>
      <a:spcAft>
        <a:spcPct val="0"/>
      </a:spcAft>
      <a:defRPr sz="2400" kern="1200">
        <a:solidFill>
          <a:schemeClr val="tx1"/>
        </a:solidFill>
        <a:latin typeface="Verdana" charset="0"/>
        <a:ea typeface="+mn-ea"/>
        <a:cs typeface="+mn-cs"/>
      </a:defRPr>
    </a:lvl5pPr>
    <a:lvl6pPr marL="2286000" algn="l" defTabSz="457200" rtl="0" eaLnBrk="1" latinLnBrk="0" hangingPunct="1">
      <a:defRPr sz="2400" kern="1200">
        <a:solidFill>
          <a:schemeClr val="tx1"/>
        </a:solidFill>
        <a:latin typeface="Verdana" charset="0"/>
        <a:ea typeface="+mn-ea"/>
        <a:cs typeface="+mn-cs"/>
      </a:defRPr>
    </a:lvl6pPr>
    <a:lvl7pPr marL="2743200" algn="l" defTabSz="457200" rtl="0" eaLnBrk="1" latinLnBrk="0" hangingPunct="1">
      <a:defRPr sz="2400" kern="1200">
        <a:solidFill>
          <a:schemeClr val="tx1"/>
        </a:solidFill>
        <a:latin typeface="Verdana" charset="0"/>
        <a:ea typeface="+mn-ea"/>
        <a:cs typeface="+mn-cs"/>
      </a:defRPr>
    </a:lvl7pPr>
    <a:lvl8pPr marL="3200400" algn="l" defTabSz="457200" rtl="0" eaLnBrk="1" latinLnBrk="0" hangingPunct="1">
      <a:defRPr sz="2400" kern="1200">
        <a:solidFill>
          <a:schemeClr val="tx1"/>
        </a:solidFill>
        <a:latin typeface="Verdana" charset="0"/>
        <a:ea typeface="+mn-ea"/>
        <a:cs typeface="+mn-cs"/>
      </a:defRPr>
    </a:lvl8pPr>
    <a:lvl9pPr marL="3657600" algn="l" defTabSz="457200" rtl="0" eaLnBrk="1" latinLnBrk="0" hangingPunct="1">
      <a:defRPr sz="2400" kern="1200">
        <a:solidFill>
          <a:schemeClr val="tx1"/>
        </a:solidFill>
        <a:latin typeface="Verdana"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62F56"/>
    <a:srgbClr val="003661"/>
    <a:srgbClr val="FF00FF"/>
    <a:srgbClr val="99FFFF"/>
    <a:srgbClr val="B7DEE1"/>
    <a:srgbClr val="FFDE67"/>
    <a:srgbClr val="009900"/>
    <a:srgbClr val="CC6600"/>
    <a:srgbClr val="FF9933"/>
    <a:srgbClr val="C7152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autoAdjust="0"/>
    <p:restoredTop sz="92336" autoAdjust="0"/>
  </p:normalViewPr>
  <p:slideViewPr>
    <p:cSldViewPr snapToGrid="0">
      <p:cViewPr varScale="1">
        <p:scale>
          <a:sx n="76" d="100"/>
          <a:sy n="76" d="100"/>
        </p:scale>
        <p:origin x="1170"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58" d="100"/>
          <a:sy n="58" d="100"/>
        </p:scale>
        <p:origin x="-2621" y="-77"/>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4.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24"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theme" Target="theme/theme1.xml"/><Relationship Id="rId10" Type="http://schemas.openxmlformats.org/officeDocument/2006/relationships/slide" Target="slides/slide3.xml"/><Relationship Id="rId19" Type="http://schemas.openxmlformats.org/officeDocument/2006/relationships/slide" Target="slides/slide12.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302FF37-F202-4176-BF42-B9BDF6880AF4}" type="doc">
      <dgm:prSet loTypeId="urn:microsoft.com/office/officeart/2005/8/layout/hList6" loCatId="list" qsTypeId="urn:microsoft.com/office/officeart/2005/8/quickstyle/simple1" qsCatId="simple" csTypeId="urn:microsoft.com/office/officeart/2005/8/colors/accent0_3" csCatId="mainScheme" phldr="1"/>
      <dgm:spPr/>
      <dgm:t>
        <a:bodyPr/>
        <a:lstStyle/>
        <a:p>
          <a:endParaRPr lang="en-US"/>
        </a:p>
      </dgm:t>
    </dgm:pt>
    <dgm:pt modelId="{3D53C4C0-777B-44CA-933A-2F46A6FD84E7}">
      <dgm:prSet phldrT="[Text]" custT="1"/>
      <dgm:spPr>
        <a:solidFill>
          <a:schemeClr val="bg2">
            <a:lumMod val="20000"/>
            <a:lumOff val="80000"/>
          </a:schemeClr>
        </a:solidFill>
      </dgm:spPr>
      <dgm:t>
        <a:bodyPr/>
        <a:lstStyle/>
        <a:p>
          <a:r>
            <a:rPr lang="en-US" sz="2400" b="1" dirty="0" smtClean="0">
              <a:solidFill>
                <a:schemeClr val="tx1"/>
              </a:solidFill>
              <a:effectLst>
                <a:outerShdw blurRad="38100" dist="38100" dir="2700000" algn="tl">
                  <a:srgbClr val="000000">
                    <a:alpha val="43137"/>
                  </a:srgbClr>
                </a:outerShdw>
              </a:effectLst>
            </a:rPr>
            <a:t>Key Stakeholders                                        </a:t>
          </a:r>
          <a:endParaRPr lang="en-US" sz="2400" b="1" dirty="0">
            <a:solidFill>
              <a:schemeClr val="tx1"/>
            </a:solidFill>
            <a:effectLst>
              <a:outerShdw blurRad="38100" dist="38100" dir="2700000" algn="tl">
                <a:srgbClr val="000000">
                  <a:alpha val="43137"/>
                </a:srgbClr>
              </a:outerShdw>
            </a:effectLst>
          </a:endParaRPr>
        </a:p>
      </dgm:t>
    </dgm:pt>
    <dgm:pt modelId="{3DC5EF23-15BE-4718-9B0C-AA16E6C74B53}" type="parTrans" cxnId="{E91B3EED-372F-48F4-B626-8DEA3A413716}">
      <dgm:prSet/>
      <dgm:spPr/>
      <dgm:t>
        <a:bodyPr/>
        <a:lstStyle/>
        <a:p>
          <a:endParaRPr lang="en-US">
            <a:effectLst>
              <a:outerShdw blurRad="38100" dist="38100" dir="2700000" algn="tl">
                <a:srgbClr val="000000">
                  <a:alpha val="43137"/>
                </a:srgbClr>
              </a:outerShdw>
            </a:effectLst>
          </a:endParaRPr>
        </a:p>
      </dgm:t>
    </dgm:pt>
    <dgm:pt modelId="{E1786BDB-4433-4888-B4CA-5D84EB0CEC4A}" type="sibTrans" cxnId="{E91B3EED-372F-48F4-B626-8DEA3A413716}">
      <dgm:prSet/>
      <dgm:spPr/>
      <dgm:t>
        <a:bodyPr/>
        <a:lstStyle/>
        <a:p>
          <a:endParaRPr lang="en-US">
            <a:effectLst>
              <a:outerShdw blurRad="38100" dist="38100" dir="2700000" algn="tl">
                <a:srgbClr val="000000">
                  <a:alpha val="43137"/>
                </a:srgbClr>
              </a:outerShdw>
            </a:effectLst>
          </a:endParaRPr>
        </a:p>
      </dgm:t>
    </dgm:pt>
    <dgm:pt modelId="{07930893-B333-47E1-B150-91EB9E493109}">
      <dgm:prSet phldrT="[Text]" custT="1"/>
      <dgm:spPr>
        <a:solidFill>
          <a:schemeClr val="bg2">
            <a:lumMod val="20000"/>
            <a:lumOff val="80000"/>
          </a:schemeClr>
        </a:solidFill>
      </dgm:spPr>
      <dgm:t>
        <a:bodyPr/>
        <a:lstStyle/>
        <a:p>
          <a:r>
            <a:rPr lang="en-US" sz="1800" dirty="0" smtClean="0">
              <a:solidFill>
                <a:schemeClr val="tx1"/>
              </a:solidFill>
              <a:effectLst>
                <a:outerShdw blurRad="38100" dist="38100" dir="2700000" algn="tl">
                  <a:srgbClr val="000000">
                    <a:alpha val="43137"/>
                  </a:srgbClr>
                </a:outerShdw>
              </a:effectLst>
            </a:rPr>
            <a:t>Audit committee/ board</a:t>
          </a:r>
          <a:endParaRPr lang="en-US" sz="1800" dirty="0">
            <a:solidFill>
              <a:schemeClr val="tx1"/>
            </a:solidFill>
            <a:effectLst>
              <a:outerShdw blurRad="38100" dist="38100" dir="2700000" algn="tl">
                <a:srgbClr val="000000">
                  <a:alpha val="43137"/>
                </a:srgbClr>
              </a:outerShdw>
            </a:effectLst>
          </a:endParaRPr>
        </a:p>
      </dgm:t>
    </dgm:pt>
    <dgm:pt modelId="{E2FFA77C-2A5B-4127-996C-BEF8930B8326}" type="parTrans" cxnId="{F97EC656-9743-4AFC-B8EA-F6767BE4B5CE}">
      <dgm:prSet/>
      <dgm:spPr/>
      <dgm:t>
        <a:bodyPr/>
        <a:lstStyle/>
        <a:p>
          <a:endParaRPr lang="en-US">
            <a:effectLst>
              <a:outerShdw blurRad="38100" dist="38100" dir="2700000" algn="tl">
                <a:srgbClr val="000000">
                  <a:alpha val="43137"/>
                </a:srgbClr>
              </a:outerShdw>
            </a:effectLst>
          </a:endParaRPr>
        </a:p>
      </dgm:t>
    </dgm:pt>
    <dgm:pt modelId="{FA70A51B-430D-4749-9F67-F4CE95E94FBB}" type="sibTrans" cxnId="{F97EC656-9743-4AFC-B8EA-F6767BE4B5CE}">
      <dgm:prSet/>
      <dgm:spPr/>
      <dgm:t>
        <a:bodyPr/>
        <a:lstStyle/>
        <a:p>
          <a:endParaRPr lang="en-US">
            <a:effectLst>
              <a:outerShdw blurRad="38100" dist="38100" dir="2700000" algn="tl">
                <a:srgbClr val="000000">
                  <a:alpha val="43137"/>
                </a:srgbClr>
              </a:outerShdw>
            </a:effectLst>
          </a:endParaRPr>
        </a:p>
      </dgm:t>
    </dgm:pt>
    <dgm:pt modelId="{FEA871C7-BCC4-4A88-99B8-624DB13A495E}">
      <dgm:prSet phldrT="[Text]" custT="1"/>
      <dgm:spPr>
        <a:solidFill>
          <a:schemeClr val="bg2">
            <a:lumMod val="40000"/>
            <a:lumOff val="60000"/>
          </a:schemeClr>
        </a:solidFill>
      </dgm:spPr>
      <dgm:t>
        <a:bodyPr/>
        <a:lstStyle/>
        <a:p>
          <a:r>
            <a:rPr lang="en-US" sz="2400" b="1" dirty="0" smtClean="0">
              <a:solidFill>
                <a:schemeClr val="tx1"/>
              </a:solidFill>
              <a:effectLst>
                <a:outerShdw blurRad="38100" dist="38100" dir="2700000" algn="tl">
                  <a:srgbClr val="000000">
                    <a:alpha val="43137"/>
                  </a:srgbClr>
                </a:outerShdw>
              </a:effectLst>
            </a:rPr>
            <a:t>Secondary Stakeholders</a:t>
          </a:r>
          <a:endParaRPr lang="en-US" sz="2400" b="1" dirty="0">
            <a:solidFill>
              <a:schemeClr val="tx1"/>
            </a:solidFill>
            <a:effectLst>
              <a:outerShdw blurRad="38100" dist="38100" dir="2700000" algn="tl">
                <a:srgbClr val="000000">
                  <a:alpha val="43137"/>
                </a:srgbClr>
              </a:outerShdw>
            </a:effectLst>
          </a:endParaRPr>
        </a:p>
      </dgm:t>
    </dgm:pt>
    <dgm:pt modelId="{C56E4CE9-0073-4C11-A732-CAA4B00C0E07}" type="parTrans" cxnId="{05EB7FBB-EA05-44E3-A1B8-06E7993A9093}">
      <dgm:prSet/>
      <dgm:spPr/>
      <dgm:t>
        <a:bodyPr/>
        <a:lstStyle/>
        <a:p>
          <a:endParaRPr lang="en-US">
            <a:effectLst>
              <a:outerShdw blurRad="38100" dist="38100" dir="2700000" algn="tl">
                <a:srgbClr val="000000">
                  <a:alpha val="43137"/>
                </a:srgbClr>
              </a:outerShdw>
            </a:effectLst>
          </a:endParaRPr>
        </a:p>
      </dgm:t>
    </dgm:pt>
    <dgm:pt modelId="{86ADE558-DAF9-4F39-A612-2FB7965CB4F0}" type="sibTrans" cxnId="{05EB7FBB-EA05-44E3-A1B8-06E7993A9093}">
      <dgm:prSet/>
      <dgm:spPr/>
      <dgm:t>
        <a:bodyPr/>
        <a:lstStyle/>
        <a:p>
          <a:endParaRPr lang="en-US">
            <a:effectLst>
              <a:outerShdw blurRad="38100" dist="38100" dir="2700000" algn="tl">
                <a:srgbClr val="000000">
                  <a:alpha val="43137"/>
                </a:srgbClr>
              </a:outerShdw>
            </a:effectLst>
          </a:endParaRPr>
        </a:p>
      </dgm:t>
    </dgm:pt>
    <dgm:pt modelId="{95F6F74A-F935-4998-B42C-D167EC9ACFD9}">
      <dgm:prSet phldrT="[Text]" custT="1"/>
      <dgm:spPr>
        <a:solidFill>
          <a:schemeClr val="bg2">
            <a:lumMod val="40000"/>
            <a:lumOff val="60000"/>
          </a:schemeClr>
        </a:solidFill>
      </dgm:spPr>
      <dgm:t>
        <a:bodyPr/>
        <a:lstStyle/>
        <a:p>
          <a:r>
            <a:rPr lang="en-US" sz="1800" dirty="0" smtClean="0">
              <a:solidFill>
                <a:schemeClr val="tx1"/>
              </a:solidFill>
              <a:effectLst>
                <a:outerShdw blurRad="38100" dist="38100" dir="2700000" algn="tl">
                  <a:srgbClr val="000000">
                    <a:alpha val="43137"/>
                  </a:srgbClr>
                </a:outerShdw>
              </a:effectLst>
            </a:rPr>
            <a:t>Other business unit executives</a:t>
          </a:r>
          <a:endParaRPr lang="en-US" sz="1800" dirty="0">
            <a:solidFill>
              <a:schemeClr val="tx1"/>
            </a:solidFill>
            <a:effectLst>
              <a:outerShdw blurRad="38100" dist="38100" dir="2700000" algn="tl">
                <a:srgbClr val="000000">
                  <a:alpha val="43137"/>
                </a:srgbClr>
              </a:outerShdw>
            </a:effectLst>
          </a:endParaRPr>
        </a:p>
      </dgm:t>
    </dgm:pt>
    <dgm:pt modelId="{89072DA3-920D-4E35-8558-6C39382BEBCC}" type="parTrans" cxnId="{3996F1A2-5257-4E03-BA78-EC14A7898683}">
      <dgm:prSet/>
      <dgm:spPr/>
      <dgm:t>
        <a:bodyPr/>
        <a:lstStyle/>
        <a:p>
          <a:endParaRPr lang="en-US">
            <a:effectLst>
              <a:outerShdw blurRad="38100" dist="38100" dir="2700000" algn="tl">
                <a:srgbClr val="000000">
                  <a:alpha val="43137"/>
                </a:srgbClr>
              </a:outerShdw>
            </a:effectLst>
          </a:endParaRPr>
        </a:p>
      </dgm:t>
    </dgm:pt>
    <dgm:pt modelId="{EA56F63F-8D58-4E2A-BCD1-0D44D887B282}" type="sibTrans" cxnId="{3996F1A2-5257-4E03-BA78-EC14A7898683}">
      <dgm:prSet/>
      <dgm:spPr/>
      <dgm:t>
        <a:bodyPr/>
        <a:lstStyle/>
        <a:p>
          <a:endParaRPr lang="en-US">
            <a:effectLst>
              <a:outerShdw blurRad="38100" dist="38100" dir="2700000" algn="tl">
                <a:srgbClr val="000000">
                  <a:alpha val="43137"/>
                </a:srgbClr>
              </a:outerShdw>
            </a:effectLst>
          </a:endParaRPr>
        </a:p>
      </dgm:t>
    </dgm:pt>
    <dgm:pt modelId="{86F25D13-1F60-465D-AF73-D20B749F2033}">
      <dgm:prSet phldrT="[Text]" custT="1"/>
      <dgm:spPr>
        <a:solidFill>
          <a:schemeClr val="bg2">
            <a:lumMod val="60000"/>
            <a:lumOff val="40000"/>
          </a:schemeClr>
        </a:solidFill>
      </dgm:spPr>
      <dgm:t>
        <a:bodyPr/>
        <a:lstStyle/>
        <a:p>
          <a:r>
            <a:rPr lang="en-US" sz="2400" b="1" dirty="0" smtClean="0">
              <a:solidFill>
                <a:schemeClr val="tx1"/>
              </a:solidFill>
              <a:effectLst>
                <a:outerShdw blurRad="38100" dist="38100" dir="2700000" algn="tl">
                  <a:srgbClr val="000000">
                    <a:alpha val="43137"/>
                  </a:srgbClr>
                </a:outerShdw>
              </a:effectLst>
            </a:rPr>
            <a:t>Tertiary Stakeholders</a:t>
          </a:r>
          <a:endParaRPr lang="en-US" sz="2400" b="1" dirty="0">
            <a:solidFill>
              <a:schemeClr val="tx1"/>
            </a:solidFill>
            <a:effectLst>
              <a:outerShdw blurRad="38100" dist="38100" dir="2700000" algn="tl">
                <a:srgbClr val="000000">
                  <a:alpha val="43137"/>
                </a:srgbClr>
              </a:outerShdw>
            </a:effectLst>
          </a:endParaRPr>
        </a:p>
      </dgm:t>
    </dgm:pt>
    <dgm:pt modelId="{E7E96512-E6BB-48EF-93A0-AD9F56CFD4CA}" type="parTrans" cxnId="{9F232D0A-874C-48D2-B66B-E52653ACF991}">
      <dgm:prSet/>
      <dgm:spPr/>
      <dgm:t>
        <a:bodyPr/>
        <a:lstStyle/>
        <a:p>
          <a:endParaRPr lang="en-US">
            <a:effectLst>
              <a:outerShdw blurRad="38100" dist="38100" dir="2700000" algn="tl">
                <a:srgbClr val="000000">
                  <a:alpha val="43137"/>
                </a:srgbClr>
              </a:outerShdw>
            </a:effectLst>
          </a:endParaRPr>
        </a:p>
      </dgm:t>
    </dgm:pt>
    <dgm:pt modelId="{2671C5F0-B3CD-415D-9462-1A589E440886}" type="sibTrans" cxnId="{9F232D0A-874C-48D2-B66B-E52653ACF991}">
      <dgm:prSet/>
      <dgm:spPr/>
      <dgm:t>
        <a:bodyPr/>
        <a:lstStyle/>
        <a:p>
          <a:endParaRPr lang="en-US">
            <a:effectLst>
              <a:outerShdw blurRad="38100" dist="38100" dir="2700000" algn="tl">
                <a:srgbClr val="000000">
                  <a:alpha val="43137"/>
                </a:srgbClr>
              </a:outerShdw>
            </a:effectLst>
          </a:endParaRPr>
        </a:p>
      </dgm:t>
    </dgm:pt>
    <dgm:pt modelId="{1E11174E-1530-447A-9873-1A1CE30D37CA}">
      <dgm:prSet custT="1"/>
      <dgm:spPr>
        <a:solidFill>
          <a:schemeClr val="bg2">
            <a:lumMod val="20000"/>
            <a:lumOff val="80000"/>
          </a:schemeClr>
        </a:solidFill>
      </dgm:spPr>
      <dgm:t>
        <a:bodyPr/>
        <a:lstStyle/>
        <a:p>
          <a:r>
            <a:rPr lang="en-US" sz="1800" dirty="0" smtClean="0">
              <a:solidFill>
                <a:schemeClr val="tx1"/>
              </a:solidFill>
              <a:effectLst>
                <a:outerShdw blurRad="38100" dist="38100" dir="2700000" algn="tl">
                  <a:srgbClr val="000000">
                    <a:alpha val="43137"/>
                  </a:srgbClr>
                </a:outerShdw>
              </a:effectLst>
            </a:rPr>
            <a:t>CEO</a:t>
          </a:r>
          <a:endParaRPr lang="en-US" sz="1800" dirty="0">
            <a:solidFill>
              <a:schemeClr val="tx1"/>
            </a:solidFill>
            <a:effectLst>
              <a:outerShdw blurRad="38100" dist="38100" dir="2700000" algn="tl">
                <a:srgbClr val="000000">
                  <a:alpha val="43137"/>
                </a:srgbClr>
              </a:outerShdw>
            </a:effectLst>
          </a:endParaRPr>
        </a:p>
      </dgm:t>
    </dgm:pt>
    <dgm:pt modelId="{45C72581-9CB9-4B7D-82D5-C7772EDFE075}" type="parTrans" cxnId="{C5E7187A-F240-45F2-81A7-AEA4F6441F88}">
      <dgm:prSet/>
      <dgm:spPr/>
      <dgm:t>
        <a:bodyPr/>
        <a:lstStyle/>
        <a:p>
          <a:endParaRPr lang="en-US">
            <a:effectLst>
              <a:outerShdw blurRad="38100" dist="38100" dir="2700000" algn="tl">
                <a:srgbClr val="000000">
                  <a:alpha val="43137"/>
                </a:srgbClr>
              </a:outerShdw>
            </a:effectLst>
          </a:endParaRPr>
        </a:p>
      </dgm:t>
    </dgm:pt>
    <dgm:pt modelId="{4A62852B-349B-407B-9472-AACDE365A61C}" type="sibTrans" cxnId="{C5E7187A-F240-45F2-81A7-AEA4F6441F88}">
      <dgm:prSet/>
      <dgm:spPr/>
      <dgm:t>
        <a:bodyPr/>
        <a:lstStyle/>
        <a:p>
          <a:endParaRPr lang="en-US">
            <a:effectLst>
              <a:outerShdw blurRad="38100" dist="38100" dir="2700000" algn="tl">
                <a:srgbClr val="000000">
                  <a:alpha val="43137"/>
                </a:srgbClr>
              </a:outerShdw>
            </a:effectLst>
          </a:endParaRPr>
        </a:p>
      </dgm:t>
    </dgm:pt>
    <dgm:pt modelId="{82B55EE7-B081-4A65-B2AF-F8F4C79064A2}">
      <dgm:prSet custT="1"/>
      <dgm:spPr>
        <a:solidFill>
          <a:schemeClr val="bg2">
            <a:lumMod val="20000"/>
            <a:lumOff val="80000"/>
          </a:schemeClr>
        </a:solidFill>
      </dgm:spPr>
      <dgm:t>
        <a:bodyPr/>
        <a:lstStyle/>
        <a:p>
          <a:r>
            <a:rPr lang="en-US" sz="1800" dirty="0" smtClean="0">
              <a:solidFill>
                <a:schemeClr val="tx1"/>
              </a:solidFill>
              <a:effectLst>
                <a:outerShdw blurRad="38100" dist="38100" dir="2700000" algn="tl">
                  <a:srgbClr val="000000">
                    <a:alpha val="43137"/>
                  </a:srgbClr>
                </a:outerShdw>
              </a:effectLst>
            </a:rPr>
            <a:t>CFO or individual to whom CAE reports administratively</a:t>
          </a:r>
          <a:endParaRPr lang="en-US" sz="1800" dirty="0">
            <a:solidFill>
              <a:schemeClr val="tx1"/>
            </a:solidFill>
            <a:effectLst>
              <a:outerShdw blurRad="38100" dist="38100" dir="2700000" algn="tl">
                <a:srgbClr val="000000">
                  <a:alpha val="43137"/>
                </a:srgbClr>
              </a:outerShdw>
            </a:effectLst>
          </a:endParaRPr>
        </a:p>
      </dgm:t>
    </dgm:pt>
    <dgm:pt modelId="{7487B41E-7AAD-4DA2-8726-BEF67C162155}" type="parTrans" cxnId="{4A900CA2-6FF4-4DBD-8842-A8285F9EF2C5}">
      <dgm:prSet/>
      <dgm:spPr/>
      <dgm:t>
        <a:bodyPr/>
        <a:lstStyle/>
        <a:p>
          <a:endParaRPr lang="en-US">
            <a:effectLst>
              <a:outerShdw blurRad="38100" dist="38100" dir="2700000" algn="tl">
                <a:srgbClr val="000000">
                  <a:alpha val="43137"/>
                </a:srgbClr>
              </a:outerShdw>
            </a:effectLst>
          </a:endParaRPr>
        </a:p>
      </dgm:t>
    </dgm:pt>
    <dgm:pt modelId="{EB1E9B18-945C-45B1-A3C5-AB99FEBDA6B2}" type="sibTrans" cxnId="{4A900CA2-6FF4-4DBD-8842-A8285F9EF2C5}">
      <dgm:prSet/>
      <dgm:spPr/>
      <dgm:t>
        <a:bodyPr/>
        <a:lstStyle/>
        <a:p>
          <a:endParaRPr lang="en-US">
            <a:effectLst>
              <a:outerShdw blurRad="38100" dist="38100" dir="2700000" algn="tl">
                <a:srgbClr val="000000">
                  <a:alpha val="43137"/>
                </a:srgbClr>
              </a:outerShdw>
            </a:effectLst>
          </a:endParaRPr>
        </a:p>
      </dgm:t>
    </dgm:pt>
    <dgm:pt modelId="{85D9BD91-BB3A-40C4-A3FD-C7A5684161D9}">
      <dgm:prSet custT="1"/>
      <dgm:spPr>
        <a:solidFill>
          <a:schemeClr val="bg2">
            <a:lumMod val="20000"/>
            <a:lumOff val="80000"/>
          </a:schemeClr>
        </a:solidFill>
      </dgm:spPr>
      <dgm:t>
        <a:bodyPr/>
        <a:lstStyle/>
        <a:p>
          <a:r>
            <a:rPr lang="en-US" sz="1800" dirty="0" smtClean="0">
              <a:solidFill>
                <a:schemeClr val="tx1"/>
              </a:solidFill>
              <a:effectLst>
                <a:outerShdw blurRad="38100" dist="38100" dir="2700000" algn="tl">
                  <a:srgbClr val="000000">
                    <a:alpha val="43137"/>
                  </a:srgbClr>
                </a:outerShdw>
              </a:effectLst>
            </a:rPr>
            <a:t>Potentially, other chief officers </a:t>
          </a:r>
          <a:endParaRPr lang="en-US" sz="1800" dirty="0">
            <a:solidFill>
              <a:schemeClr val="tx1"/>
            </a:solidFill>
            <a:effectLst>
              <a:outerShdw blurRad="38100" dist="38100" dir="2700000" algn="tl">
                <a:srgbClr val="000000">
                  <a:alpha val="43137"/>
                </a:srgbClr>
              </a:outerShdw>
            </a:effectLst>
          </a:endParaRPr>
        </a:p>
      </dgm:t>
    </dgm:pt>
    <dgm:pt modelId="{BFCF801B-30C8-49A9-BFCF-DCC5FA5DBBEF}" type="parTrans" cxnId="{69D7A99F-7477-40C9-8154-3216B83C86A2}">
      <dgm:prSet/>
      <dgm:spPr/>
      <dgm:t>
        <a:bodyPr/>
        <a:lstStyle/>
        <a:p>
          <a:endParaRPr lang="en-US">
            <a:effectLst>
              <a:outerShdw blurRad="38100" dist="38100" dir="2700000" algn="tl">
                <a:srgbClr val="000000">
                  <a:alpha val="43137"/>
                </a:srgbClr>
              </a:outerShdw>
            </a:effectLst>
          </a:endParaRPr>
        </a:p>
      </dgm:t>
    </dgm:pt>
    <dgm:pt modelId="{A297B740-E16D-45A8-86D5-54CE4634F6CD}" type="sibTrans" cxnId="{69D7A99F-7477-40C9-8154-3216B83C86A2}">
      <dgm:prSet/>
      <dgm:spPr/>
      <dgm:t>
        <a:bodyPr/>
        <a:lstStyle/>
        <a:p>
          <a:endParaRPr lang="en-US">
            <a:effectLst>
              <a:outerShdw blurRad="38100" dist="38100" dir="2700000" algn="tl">
                <a:srgbClr val="000000">
                  <a:alpha val="43137"/>
                </a:srgbClr>
              </a:outerShdw>
            </a:effectLst>
          </a:endParaRPr>
        </a:p>
      </dgm:t>
    </dgm:pt>
    <dgm:pt modelId="{6620858C-872B-4228-BD6A-D3729365E0CA}">
      <dgm:prSet custT="1"/>
      <dgm:spPr>
        <a:solidFill>
          <a:schemeClr val="bg2">
            <a:lumMod val="40000"/>
            <a:lumOff val="60000"/>
          </a:schemeClr>
        </a:solidFill>
      </dgm:spPr>
      <dgm:t>
        <a:bodyPr/>
        <a:lstStyle/>
        <a:p>
          <a:r>
            <a:rPr lang="en-US" sz="1800" dirty="0" smtClean="0">
              <a:solidFill>
                <a:schemeClr val="tx1"/>
              </a:solidFill>
              <a:effectLst>
                <a:outerShdw blurRad="38100" dist="38100" dir="2700000" algn="tl">
                  <a:srgbClr val="000000">
                    <a:alpha val="43137"/>
                  </a:srgbClr>
                </a:outerShdw>
              </a:effectLst>
            </a:rPr>
            <a:t>External auditors and regulators</a:t>
          </a:r>
          <a:endParaRPr lang="en-US" sz="1800" dirty="0">
            <a:solidFill>
              <a:schemeClr val="tx1"/>
            </a:solidFill>
            <a:effectLst>
              <a:outerShdw blurRad="38100" dist="38100" dir="2700000" algn="tl">
                <a:srgbClr val="000000">
                  <a:alpha val="43137"/>
                </a:srgbClr>
              </a:outerShdw>
            </a:effectLst>
          </a:endParaRPr>
        </a:p>
      </dgm:t>
    </dgm:pt>
    <dgm:pt modelId="{FFA5F16A-36A1-41AA-8A55-833AA9FEF816}" type="parTrans" cxnId="{6090D6B8-096E-4FB4-A6E0-E0EC12B7E166}">
      <dgm:prSet/>
      <dgm:spPr/>
      <dgm:t>
        <a:bodyPr/>
        <a:lstStyle/>
        <a:p>
          <a:endParaRPr lang="en-US">
            <a:effectLst>
              <a:outerShdw blurRad="38100" dist="38100" dir="2700000" algn="tl">
                <a:srgbClr val="000000">
                  <a:alpha val="43137"/>
                </a:srgbClr>
              </a:outerShdw>
            </a:effectLst>
          </a:endParaRPr>
        </a:p>
      </dgm:t>
    </dgm:pt>
    <dgm:pt modelId="{336A7979-76D3-4FFD-AC91-9E304908CBE2}" type="sibTrans" cxnId="{6090D6B8-096E-4FB4-A6E0-E0EC12B7E166}">
      <dgm:prSet/>
      <dgm:spPr/>
      <dgm:t>
        <a:bodyPr/>
        <a:lstStyle/>
        <a:p>
          <a:endParaRPr lang="en-US">
            <a:effectLst>
              <a:outerShdw blurRad="38100" dist="38100" dir="2700000" algn="tl">
                <a:srgbClr val="000000">
                  <a:alpha val="43137"/>
                </a:srgbClr>
              </a:outerShdw>
            </a:effectLst>
          </a:endParaRPr>
        </a:p>
      </dgm:t>
    </dgm:pt>
    <dgm:pt modelId="{AB553EB3-8AA4-4DBA-BAB5-4816B3629B0F}">
      <dgm:prSet custT="1"/>
      <dgm:spPr>
        <a:solidFill>
          <a:schemeClr val="bg2">
            <a:lumMod val="40000"/>
            <a:lumOff val="60000"/>
          </a:schemeClr>
        </a:solidFill>
      </dgm:spPr>
      <dgm:t>
        <a:bodyPr/>
        <a:lstStyle/>
        <a:p>
          <a:r>
            <a:rPr lang="en-US" sz="1800" dirty="0" smtClean="0">
              <a:solidFill>
                <a:schemeClr val="tx1"/>
              </a:solidFill>
              <a:effectLst>
                <a:outerShdw blurRad="38100" dist="38100" dir="2700000" algn="tl">
                  <a:srgbClr val="000000">
                    <a:alpha val="43137"/>
                  </a:srgbClr>
                </a:outerShdw>
              </a:effectLst>
            </a:rPr>
            <a:t>Investors and creditors</a:t>
          </a:r>
          <a:endParaRPr lang="en-US" sz="1800" dirty="0">
            <a:solidFill>
              <a:schemeClr val="tx1"/>
            </a:solidFill>
            <a:effectLst>
              <a:outerShdw blurRad="38100" dist="38100" dir="2700000" algn="tl">
                <a:srgbClr val="000000">
                  <a:alpha val="43137"/>
                </a:srgbClr>
              </a:outerShdw>
            </a:effectLst>
          </a:endParaRPr>
        </a:p>
      </dgm:t>
    </dgm:pt>
    <dgm:pt modelId="{2C82E93D-EF01-4517-B29E-376D5B2196DB}" type="parTrans" cxnId="{66559DF5-2814-4919-8D3B-D9F86F33FCE5}">
      <dgm:prSet/>
      <dgm:spPr/>
      <dgm:t>
        <a:bodyPr/>
        <a:lstStyle/>
        <a:p>
          <a:endParaRPr lang="en-US">
            <a:effectLst>
              <a:outerShdw blurRad="38100" dist="38100" dir="2700000" algn="tl">
                <a:srgbClr val="000000">
                  <a:alpha val="43137"/>
                </a:srgbClr>
              </a:outerShdw>
            </a:effectLst>
          </a:endParaRPr>
        </a:p>
      </dgm:t>
    </dgm:pt>
    <dgm:pt modelId="{AB06A94B-3BC2-4DB9-8FF0-B040293DA112}" type="sibTrans" cxnId="{66559DF5-2814-4919-8D3B-D9F86F33FCE5}">
      <dgm:prSet/>
      <dgm:spPr/>
      <dgm:t>
        <a:bodyPr/>
        <a:lstStyle/>
        <a:p>
          <a:endParaRPr lang="en-US">
            <a:effectLst>
              <a:outerShdw blurRad="38100" dist="38100" dir="2700000" algn="tl">
                <a:srgbClr val="000000">
                  <a:alpha val="43137"/>
                </a:srgbClr>
              </a:outerShdw>
            </a:effectLst>
          </a:endParaRPr>
        </a:p>
      </dgm:t>
    </dgm:pt>
    <dgm:pt modelId="{27459913-61D8-4297-8347-8AEF7EBA403F}">
      <dgm:prSet custT="1"/>
      <dgm:spPr>
        <a:solidFill>
          <a:schemeClr val="bg2">
            <a:lumMod val="40000"/>
            <a:lumOff val="60000"/>
          </a:schemeClr>
        </a:solidFill>
      </dgm:spPr>
      <dgm:t>
        <a:bodyPr/>
        <a:lstStyle/>
        <a:p>
          <a:r>
            <a:rPr lang="en-US" sz="1800" dirty="0" smtClean="0">
              <a:solidFill>
                <a:schemeClr val="tx1"/>
              </a:solidFill>
              <a:effectLst>
                <a:outerShdw blurRad="38100" dist="38100" dir="2700000" algn="tl">
                  <a:srgbClr val="000000">
                    <a:alpha val="43137"/>
                  </a:srgbClr>
                </a:outerShdw>
              </a:effectLst>
            </a:rPr>
            <a:t>(Government audit) citizens and taxpayers</a:t>
          </a:r>
          <a:endParaRPr lang="en-US" sz="1800" dirty="0">
            <a:solidFill>
              <a:schemeClr val="tx1"/>
            </a:solidFill>
            <a:effectLst>
              <a:outerShdw blurRad="38100" dist="38100" dir="2700000" algn="tl">
                <a:srgbClr val="000000">
                  <a:alpha val="43137"/>
                </a:srgbClr>
              </a:outerShdw>
            </a:effectLst>
          </a:endParaRPr>
        </a:p>
      </dgm:t>
    </dgm:pt>
    <dgm:pt modelId="{C8133894-3FDA-4AFC-A99A-F28518AE772D}" type="parTrans" cxnId="{4A3F6791-3FD7-4AE3-80A0-25F88E7B12F0}">
      <dgm:prSet/>
      <dgm:spPr/>
      <dgm:t>
        <a:bodyPr/>
        <a:lstStyle/>
        <a:p>
          <a:endParaRPr lang="en-US">
            <a:effectLst>
              <a:outerShdw blurRad="38100" dist="38100" dir="2700000" algn="tl">
                <a:srgbClr val="000000">
                  <a:alpha val="43137"/>
                </a:srgbClr>
              </a:outerShdw>
            </a:effectLst>
          </a:endParaRPr>
        </a:p>
      </dgm:t>
    </dgm:pt>
    <dgm:pt modelId="{21A9ACFB-2EF5-4696-A862-DCFC02701827}" type="sibTrans" cxnId="{4A3F6791-3FD7-4AE3-80A0-25F88E7B12F0}">
      <dgm:prSet/>
      <dgm:spPr/>
      <dgm:t>
        <a:bodyPr/>
        <a:lstStyle/>
        <a:p>
          <a:endParaRPr lang="en-US">
            <a:effectLst>
              <a:outerShdw blurRad="38100" dist="38100" dir="2700000" algn="tl">
                <a:srgbClr val="000000">
                  <a:alpha val="43137"/>
                </a:srgbClr>
              </a:outerShdw>
            </a:effectLst>
          </a:endParaRPr>
        </a:p>
      </dgm:t>
    </dgm:pt>
    <dgm:pt modelId="{9F9EF642-89EF-451E-AE96-1E7446225C41}">
      <dgm:prSet custT="1"/>
      <dgm:spPr>
        <a:solidFill>
          <a:schemeClr val="bg2">
            <a:lumMod val="60000"/>
            <a:lumOff val="40000"/>
          </a:schemeClr>
        </a:solidFill>
      </dgm:spPr>
      <dgm:t>
        <a:bodyPr/>
        <a:lstStyle/>
        <a:p>
          <a:r>
            <a:rPr lang="en-US" sz="1800" dirty="0" smtClean="0">
              <a:solidFill>
                <a:schemeClr val="tx1"/>
              </a:solidFill>
              <a:effectLst>
                <a:outerShdw blurRad="38100" dist="38100" dir="2700000" algn="tl">
                  <a:srgbClr val="000000">
                    <a:alpha val="43137"/>
                  </a:srgbClr>
                </a:outerShdw>
              </a:effectLst>
            </a:rPr>
            <a:t>Potentially, the general public</a:t>
          </a:r>
          <a:endParaRPr lang="en-US" sz="1800" dirty="0">
            <a:solidFill>
              <a:schemeClr val="tx1"/>
            </a:solidFill>
            <a:effectLst>
              <a:outerShdw blurRad="38100" dist="38100" dir="2700000" algn="tl">
                <a:srgbClr val="000000">
                  <a:alpha val="43137"/>
                </a:srgbClr>
              </a:outerShdw>
            </a:effectLst>
          </a:endParaRPr>
        </a:p>
      </dgm:t>
    </dgm:pt>
    <dgm:pt modelId="{AA61FCD6-F971-4ED0-A19E-CC4EF1B59A78}" type="sibTrans" cxnId="{08609EB4-2486-416F-9CA7-BE3A14C48EC0}">
      <dgm:prSet/>
      <dgm:spPr/>
      <dgm:t>
        <a:bodyPr/>
        <a:lstStyle/>
        <a:p>
          <a:endParaRPr lang="en-US">
            <a:effectLst>
              <a:outerShdw blurRad="38100" dist="38100" dir="2700000" algn="tl">
                <a:srgbClr val="000000">
                  <a:alpha val="43137"/>
                </a:srgbClr>
              </a:outerShdw>
            </a:effectLst>
          </a:endParaRPr>
        </a:p>
      </dgm:t>
    </dgm:pt>
    <dgm:pt modelId="{1135F7ED-D9C4-4B1E-B561-9A462162DDB1}" type="parTrans" cxnId="{08609EB4-2486-416F-9CA7-BE3A14C48EC0}">
      <dgm:prSet/>
      <dgm:spPr/>
      <dgm:t>
        <a:bodyPr/>
        <a:lstStyle/>
        <a:p>
          <a:endParaRPr lang="en-US">
            <a:effectLst>
              <a:outerShdw blurRad="38100" dist="38100" dir="2700000" algn="tl">
                <a:srgbClr val="000000">
                  <a:alpha val="43137"/>
                </a:srgbClr>
              </a:outerShdw>
            </a:effectLst>
          </a:endParaRPr>
        </a:p>
      </dgm:t>
    </dgm:pt>
    <dgm:pt modelId="{94AF0BCE-86C0-4AD5-8455-B2463C687371}">
      <dgm:prSet custT="1"/>
      <dgm:spPr>
        <a:solidFill>
          <a:schemeClr val="bg2">
            <a:lumMod val="60000"/>
            <a:lumOff val="40000"/>
          </a:schemeClr>
        </a:solidFill>
      </dgm:spPr>
      <dgm:t>
        <a:bodyPr/>
        <a:lstStyle/>
        <a:p>
          <a:r>
            <a:rPr lang="en-US" sz="1800" dirty="0" smtClean="0">
              <a:solidFill>
                <a:schemeClr val="tx1"/>
              </a:solidFill>
              <a:effectLst>
                <a:outerShdw blurRad="38100" dist="38100" dir="2700000" algn="tl">
                  <a:srgbClr val="000000">
                    <a:alpha val="43137"/>
                  </a:srgbClr>
                </a:outerShdw>
              </a:effectLst>
            </a:rPr>
            <a:t>Investment analysts</a:t>
          </a:r>
          <a:endParaRPr lang="en-US" sz="1800" dirty="0">
            <a:solidFill>
              <a:schemeClr val="tx1"/>
            </a:solidFill>
            <a:effectLst>
              <a:outerShdw blurRad="38100" dist="38100" dir="2700000" algn="tl">
                <a:srgbClr val="000000">
                  <a:alpha val="43137"/>
                </a:srgbClr>
              </a:outerShdw>
            </a:effectLst>
          </a:endParaRPr>
        </a:p>
      </dgm:t>
    </dgm:pt>
    <dgm:pt modelId="{0158CF7A-0798-403E-9808-3663BBAE3997}" type="sibTrans" cxnId="{A5DD910D-6185-4893-B813-666D54B0C2CA}">
      <dgm:prSet/>
      <dgm:spPr/>
      <dgm:t>
        <a:bodyPr/>
        <a:lstStyle/>
        <a:p>
          <a:endParaRPr lang="en-US">
            <a:effectLst>
              <a:outerShdw blurRad="38100" dist="38100" dir="2700000" algn="tl">
                <a:srgbClr val="000000">
                  <a:alpha val="43137"/>
                </a:srgbClr>
              </a:outerShdw>
            </a:effectLst>
          </a:endParaRPr>
        </a:p>
      </dgm:t>
    </dgm:pt>
    <dgm:pt modelId="{FA6036CE-D5BF-4271-AC02-C9BBA82045EB}" type="parTrans" cxnId="{A5DD910D-6185-4893-B813-666D54B0C2CA}">
      <dgm:prSet/>
      <dgm:spPr/>
      <dgm:t>
        <a:bodyPr/>
        <a:lstStyle/>
        <a:p>
          <a:endParaRPr lang="en-US">
            <a:effectLst>
              <a:outerShdw blurRad="38100" dist="38100" dir="2700000" algn="tl">
                <a:srgbClr val="000000">
                  <a:alpha val="43137"/>
                </a:srgbClr>
              </a:outerShdw>
            </a:effectLst>
          </a:endParaRPr>
        </a:p>
      </dgm:t>
    </dgm:pt>
    <dgm:pt modelId="{AB48F27D-3AC8-41FC-8108-7F7733BFA8A5}">
      <dgm:prSet phldrT="[Text]" custT="1"/>
      <dgm:spPr>
        <a:solidFill>
          <a:schemeClr val="bg2">
            <a:lumMod val="60000"/>
            <a:lumOff val="40000"/>
          </a:schemeClr>
        </a:solidFill>
      </dgm:spPr>
      <dgm:t>
        <a:bodyPr/>
        <a:lstStyle/>
        <a:p>
          <a:r>
            <a:rPr lang="en-US" sz="1800" dirty="0" smtClean="0">
              <a:solidFill>
                <a:schemeClr val="tx1"/>
              </a:solidFill>
              <a:effectLst>
                <a:outerShdw blurRad="38100" dist="38100" dir="2700000" algn="tl">
                  <a:srgbClr val="000000">
                    <a:alpha val="43137"/>
                  </a:srgbClr>
                </a:outerShdw>
              </a:effectLst>
            </a:rPr>
            <a:t>Employees and retirees</a:t>
          </a:r>
          <a:endParaRPr lang="en-US" sz="1800" dirty="0">
            <a:solidFill>
              <a:schemeClr val="tx1"/>
            </a:solidFill>
            <a:effectLst>
              <a:outerShdw blurRad="38100" dist="38100" dir="2700000" algn="tl">
                <a:srgbClr val="000000">
                  <a:alpha val="43137"/>
                </a:srgbClr>
              </a:outerShdw>
            </a:effectLst>
          </a:endParaRPr>
        </a:p>
      </dgm:t>
    </dgm:pt>
    <dgm:pt modelId="{E8AAC168-5DD1-4127-90B9-8B4986A4C758}" type="sibTrans" cxnId="{5A7741FD-04D1-4EC4-8778-033E277CA64C}">
      <dgm:prSet/>
      <dgm:spPr/>
      <dgm:t>
        <a:bodyPr/>
        <a:lstStyle/>
        <a:p>
          <a:endParaRPr lang="en-US">
            <a:effectLst>
              <a:outerShdw blurRad="38100" dist="38100" dir="2700000" algn="tl">
                <a:srgbClr val="000000">
                  <a:alpha val="43137"/>
                </a:srgbClr>
              </a:outerShdw>
            </a:effectLst>
          </a:endParaRPr>
        </a:p>
      </dgm:t>
    </dgm:pt>
    <dgm:pt modelId="{C8232BB3-25ED-4FF5-A510-89368FB4E395}" type="parTrans" cxnId="{5A7741FD-04D1-4EC4-8778-033E277CA64C}">
      <dgm:prSet/>
      <dgm:spPr/>
      <dgm:t>
        <a:bodyPr/>
        <a:lstStyle/>
        <a:p>
          <a:endParaRPr lang="en-US">
            <a:effectLst>
              <a:outerShdw blurRad="38100" dist="38100" dir="2700000" algn="tl">
                <a:srgbClr val="000000">
                  <a:alpha val="43137"/>
                </a:srgbClr>
              </a:outerShdw>
            </a:effectLst>
          </a:endParaRPr>
        </a:p>
      </dgm:t>
    </dgm:pt>
    <dgm:pt modelId="{DF274E7D-4A40-4091-9F39-8832BB2D60DC}" type="pres">
      <dgm:prSet presAssocID="{4302FF37-F202-4176-BF42-B9BDF6880AF4}" presName="Name0" presStyleCnt="0">
        <dgm:presLayoutVars>
          <dgm:dir/>
          <dgm:resizeHandles val="exact"/>
        </dgm:presLayoutVars>
      </dgm:prSet>
      <dgm:spPr/>
      <dgm:t>
        <a:bodyPr/>
        <a:lstStyle/>
        <a:p>
          <a:endParaRPr lang="en-US"/>
        </a:p>
      </dgm:t>
    </dgm:pt>
    <dgm:pt modelId="{7473A22D-4B97-43CA-B998-AEED2D07D3C2}" type="pres">
      <dgm:prSet presAssocID="{3D53C4C0-777B-44CA-933A-2F46A6FD84E7}" presName="node" presStyleLbl="node1" presStyleIdx="0" presStyleCnt="3">
        <dgm:presLayoutVars>
          <dgm:bulletEnabled val="1"/>
        </dgm:presLayoutVars>
      </dgm:prSet>
      <dgm:spPr/>
      <dgm:t>
        <a:bodyPr/>
        <a:lstStyle/>
        <a:p>
          <a:endParaRPr lang="en-US"/>
        </a:p>
      </dgm:t>
    </dgm:pt>
    <dgm:pt modelId="{9551E3AA-452D-458F-A124-DF07A7E233FB}" type="pres">
      <dgm:prSet presAssocID="{E1786BDB-4433-4888-B4CA-5D84EB0CEC4A}" presName="sibTrans" presStyleCnt="0"/>
      <dgm:spPr/>
      <dgm:t>
        <a:bodyPr/>
        <a:lstStyle/>
        <a:p>
          <a:endParaRPr lang="en-US"/>
        </a:p>
      </dgm:t>
    </dgm:pt>
    <dgm:pt modelId="{6319C2C2-104F-4F50-ADD3-16FAD8358C24}" type="pres">
      <dgm:prSet presAssocID="{FEA871C7-BCC4-4A88-99B8-624DB13A495E}" presName="node" presStyleLbl="node1" presStyleIdx="1" presStyleCnt="3" custLinFactNeighborY="-385">
        <dgm:presLayoutVars>
          <dgm:bulletEnabled val="1"/>
        </dgm:presLayoutVars>
      </dgm:prSet>
      <dgm:spPr/>
      <dgm:t>
        <a:bodyPr/>
        <a:lstStyle/>
        <a:p>
          <a:endParaRPr lang="en-US"/>
        </a:p>
      </dgm:t>
    </dgm:pt>
    <dgm:pt modelId="{F62C8E3D-53C3-4519-96A4-3B846E09D62C}" type="pres">
      <dgm:prSet presAssocID="{86ADE558-DAF9-4F39-A612-2FB7965CB4F0}" presName="sibTrans" presStyleCnt="0"/>
      <dgm:spPr/>
      <dgm:t>
        <a:bodyPr/>
        <a:lstStyle/>
        <a:p>
          <a:endParaRPr lang="en-US"/>
        </a:p>
      </dgm:t>
    </dgm:pt>
    <dgm:pt modelId="{1C74892B-3C7D-4735-9278-ADA2BB6B6130}" type="pres">
      <dgm:prSet presAssocID="{86F25D13-1F60-465D-AF73-D20B749F2033}" presName="node" presStyleLbl="node1" presStyleIdx="2" presStyleCnt="3" custLinFactNeighborY="-385">
        <dgm:presLayoutVars>
          <dgm:bulletEnabled val="1"/>
        </dgm:presLayoutVars>
      </dgm:prSet>
      <dgm:spPr/>
      <dgm:t>
        <a:bodyPr/>
        <a:lstStyle/>
        <a:p>
          <a:endParaRPr lang="en-US"/>
        </a:p>
      </dgm:t>
    </dgm:pt>
  </dgm:ptLst>
  <dgm:cxnLst>
    <dgm:cxn modelId="{78988D79-0FD2-42D0-9576-5FCD0A7AA7D1}" type="presOf" srcId="{4302FF37-F202-4176-BF42-B9BDF6880AF4}" destId="{DF274E7D-4A40-4091-9F39-8832BB2D60DC}" srcOrd="0" destOrd="0" presId="urn:microsoft.com/office/officeart/2005/8/layout/hList6"/>
    <dgm:cxn modelId="{5A7741FD-04D1-4EC4-8778-033E277CA64C}" srcId="{86F25D13-1F60-465D-AF73-D20B749F2033}" destId="{AB48F27D-3AC8-41FC-8108-7F7733BFA8A5}" srcOrd="0" destOrd="0" parTransId="{C8232BB3-25ED-4FF5-A510-89368FB4E395}" sibTransId="{E8AAC168-5DD1-4127-90B9-8B4986A4C758}"/>
    <dgm:cxn modelId="{F97EC656-9743-4AFC-B8EA-F6767BE4B5CE}" srcId="{3D53C4C0-777B-44CA-933A-2F46A6FD84E7}" destId="{07930893-B333-47E1-B150-91EB9E493109}" srcOrd="0" destOrd="0" parTransId="{E2FFA77C-2A5B-4127-996C-BEF8930B8326}" sibTransId="{FA70A51B-430D-4749-9F67-F4CE95E94FBB}"/>
    <dgm:cxn modelId="{BA6C2CA5-2C7D-4E1D-BFD4-5271F4549D20}" type="presOf" srcId="{1E11174E-1530-447A-9873-1A1CE30D37CA}" destId="{7473A22D-4B97-43CA-B998-AEED2D07D3C2}" srcOrd="0" destOrd="2" presId="urn:microsoft.com/office/officeart/2005/8/layout/hList6"/>
    <dgm:cxn modelId="{F1B690D1-5C03-4A25-8A0A-9B6672A73685}" type="presOf" srcId="{AB553EB3-8AA4-4DBA-BAB5-4816B3629B0F}" destId="{6319C2C2-104F-4F50-ADD3-16FAD8358C24}" srcOrd="0" destOrd="3" presId="urn:microsoft.com/office/officeart/2005/8/layout/hList6"/>
    <dgm:cxn modelId="{08609EB4-2486-416F-9CA7-BE3A14C48EC0}" srcId="{86F25D13-1F60-465D-AF73-D20B749F2033}" destId="{9F9EF642-89EF-451E-AE96-1E7446225C41}" srcOrd="2" destOrd="0" parTransId="{1135F7ED-D9C4-4B1E-B561-9A462162DDB1}" sibTransId="{AA61FCD6-F971-4ED0-A19E-CC4EF1B59A78}"/>
    <dgm:cxn modelId="{69D7A99F-7477-40C9-8154-3216B83C86A2}" srcId="{3D53C4C0-777B-44CA-933A-2F46A6FD84E7}" destId="{85D9BD91-BB3A-40C4-A3FD-C7A5684161D9}" srcOrd="3" destOrd="0" parTransId="{BFCF801B-30C8-49A9-BFCF-DCC5FA5DBBEF}" sibTransId="{A297B740-E16D-45A8-86D5-54CE4634F6CD}"/>
    <dgm:cxn modelId="{68C44775-6243-4192-B53B-8E6378DC6B66}" type="presOf" srcId="{85D9BD91-BB3A-40C4-A3FD-C7A5684161D9}" destId="{7473A22D-4B97-43CA-B998-AEED2D07D3C2}" srcOrd="0" destOrd="4" presId="urn:microsoft.com/office/officeart/2005/8/layout/hList6"/>
    <dgm:cxn modelId="{66559DF5-2814-4919-8D3B-D9F86F33FCE5}" srcId="{FEA871C7-BCC4-4A88-99B8-624DB13A495E}" destId="{AB553EB3-8AA4-4DBA-BAB5-4816B3629B0F}" srcOrd="2" destOrd="0" parTransId="{2C82E93D-EF01-4517-B29E-376D5B2196DB}" sibTransId="{AB06A94B-3BC2-4DB9-8FF0-B040293DA112}"/>
    <dgm:cxn modelId="{FABEEE0C-C2CD-4AD3-82AD-432056D2FC02}" type="presOf" srcId="{95F6F74A-F935-4998-B42C-D167EC9ACFD9}" destId="{6319C2C2-104F-4F50-ADD3-16FAD8358C24}" srcOrd="0" destOrd="1" presId="urn:microsoft.com/office/officeart/2005/8/layout/hList6"/>
    <dgm:cxn modelId="{05EB7FBB-EA05-44E3-A1B8-06E7993A9093}" srcId="{4302FF37-F202-4176-BF42-B9BDF6880AF4}" destId="{FEA871C7-BCC4-4A88-99B8-624DB13A495E}" srcOrd="1" destOrd="0" parTransId="{C56E4CE9-0073-4C11-A732-CAA4B00C0E07}" sibTransId="{86ADE558-DAF9-4F39-A612-2FB7965CB4F0}"/>
    <dgm:cxn modelId="{38293973-59C3-4770-9324-19F68B32B1D8}" type="presOf" srcId="{27459913-61D8-4297-8347-8AEF7EBA403F}" destId="{6319C2C2-104F-4F50-ADD3-16FAD8358C24}" srcOrd="0" destOrd="4" presId="urn:microsoft.com/office/officeart/2005/8/layout/hList6"/>
    <dgm:cxn modelId="{A5DD910D-6185-4893-B813-666D54B0C2CA}" srcId="{86F25D13-1F60-465D-AF73-D20B749F2033}" destId="{94AF0BCE-86C0-4AD5-8455-B2463C687371}" srcOrd="1" destOrd="0" parTransId="{FA6036CE-D5BF-4271-AC02-C9BBA82045EB}" sibTransId="{0158CF7A-0798-403E-9808-3663BBAE3997}"/>
    <dgm:cxn modelId="{3147CB13-49F2-417C-A0AE-E91394B9E5D8}" type="presOf" srcId="{AB48F27D-3AC8-41FC-8108-7F7733BFA8A5}" destId="{1C74892B-3C7D-4735-9278-ADA2BB6B6130}" srcOrd="0" destOrd="1" presId="urn:microsoft.com/office/officeart/2005/8/layout/hList6"/>
    <dgm:cxn modelId="{8D3C8713-3071-4B02-B940-9CCD3D348524}" type="presOf" srcId="{9F9EF642-89EF-451E-AE96-1E7446225C41}" destId="{1C74892B-3C7D-4735-9278-ADA2BB6B6130}" srcOrd="0" destOrd="3" presId="urn:microsoft.com/office/officeart/2005/8/layout/hList6"/>
    <dgm:cxn modelId="{D29E478A-201E-4FF7-AA33-CE54909C1F42}" type="presOf" srcId="{94AF0BCE-86C0-4AD5-8455-B2463C687371}" destId="{1C74892B-3C7D-4735-9278-ADA2BB6B6130}" srcOrd="0" destOrd="2" presId="urn:microsoft.com/office/officeart/2005/8/layout/hList6"/>
    <dgm:cxn modelId="{C5E7187A-F240-45F2-81A7-AEA4F6441F88}" srcId="{3D53C4C0-777B-44CA-933A-2F46A6FD84E7}" destId="{1E11174E-1530-447A-9873-1A1CE30D37CA}" srcOrd="1" destOrd="0" parTransId="{45C72581-9CB9-4B7D-82D5-C7772EDFE075}" sibTransId="{4A62852B-349B-407B-9472-AACDE365A61C}"/>
    <dgm:cxn modelId="{47115837-FFB5-4DF8-B153-E9220EAE87F5}" type="presOf" srcId="{6620858C-872B-4228-BD6A-D3729365E0CA}" destId="{6319C2C2-104F-4F50-ADD3-16FAD8358C24}" srcOrd="0" destOrd="2" presId="urn:microsoft.com/office/officeart/2005/8/layout/hList6"/>
    <dgm:cxn modelId="{4A3F6791-3FD7-4AE3-80A0-25F88E7B12F0}" srcId="{FEA871C7-BCC4-4A88-99B8-624DB13A495E}" destId="{27459913-61D8-4297-8347-8AEF7EBA403F}" srcOrd="3" destOrd="0" parTransId="{C8133894-3FDA-4AFC-A99A-F28518AE772D}" sibTransId="{21A9ACFB-2EF5-4696-A862-DCFC02701827}"/>
    <dgm:cxn modelId="{0613035D-2141-4493-BD65-2770F6F5B16E}" type="presOf" srcId="{86F25D13-1F60-465D-AF73-D20B749F2033}" destId="{1C74892B-3C7D-4735-9278-ADA2BB6B6130}" srcOrd="0" destOrd="0" presId="urn:microsoft.com/office/officeart/2005/8/layout/hList6"/>
    <dgm:cxn modelId="{48DA6E01-9B82-426A-9C8B-5D7E253A09B1}" type="presOf" srcId="{07930893-B333-47E1-B150-91EB9E493109}" destId="{7473A22D-4B97-43CA-B998-AEED2D07D3C2}" srcOrd="0" destOrd="1" presId="urn:microsoft.com/office/officeart/2005/8/layout/hList6"/>
    <dgm:cxn modelId="{E91B3EED-372F-48F4-B626-8DEA3A413716}" srcId="{4302FF37-F202-4176-BF42-B9BDF6880AF4}" destId="{3D53C4C0-777B-44CA-933A-2F46A6FD84E7}" srcOrd="0" destOrd="0" parTransId="{3DC5EF23-15BE-4718-9B0C-AA16E6C74B53}" sibTransId="{E1786BDB-4433-4888-B4CA-5D84EB0CEC4A}"/>
    <dgm:cxn modelId="{9F232D0A-874C-48D2-B66B-E52653ACF991}" srcId="{4302FF37-F202-4176-BF42-B9BDF6880AF4}" destId="{86F25D13-1F60-465D-AF73-D20B749F2033}" srcOrd="2" destOrd="0" parTransId="{E7E96512-E6BB-48EF-93A0-AD9F56CFD4CA}" sibTransId="{2671C5F0-B3CD-415D-9462-1A589E440886}"/>
    <dgm:cxn modelId="{9235B33B-F902-4B9A-9A4F-2BDF6B11AC01}" type="presOf" srcId="{3D53C4C0-777B-44CA-933A-2F46A6FD84E7}" destId="{7473A22D-4B97-43CA-B998-AEED2D07D3C2}" srcOrd="0" destOrd="0" presId="urn:microsoft.com/office/officeart/2005/8/layout/hList6"/>
    <dgm:cxn modelId="{4A900CA2-6FF4-4DBD-8842-A8285F9EF2C5}" srcId="{3D53C4C0-777B-44CA-933A-2F46A6FD84E7}" destId="{82B55EE7-B081-4A65-B2AF-F8F4C79064A2}" srcOrd="2" destOrd="0" parTransId="{7487B41E-7AAD-4DA2-8726-BEF67C162155}" sibTransId="{EB1E9B18-945C-45B1-A3C5-AB99FEBDA6B2}"/>
    <dgm:cxn modelId="{6090D6B8-096E-4FB4-A6E0-E0EC12B7E166}" srcId="{FEA871C7-BCC4-4A88-99B8-624DB13A495E}" destId="{6620858C-872B-4228-BD6A-D3729365E0CA}" srcOrd="1" destOrd="0" parTransId="{FFA5F16A-36A1-41AA-8A55-833AA9FEF816}" sibTransId="{336A7979-76D3-4FFD-AC91-9E304908CBE2}"/>
    <dgm:cxn modelId="{53D2F1D7-BF6F-4BD5-A6DA-A67574E17053}" type="presOf" srcId="{FEA871C7-BCC4-4A88-99B8-624DB13A495E}" destId="{6319C2C2-104F-4F50-ADD3-16FAD8358C24}" srcOrd="0" destOrd="0" presId="urn:microsoft.com/office/officeart/2005/8/layout/hList6"/>
    <dgm:cxn modelId="{6BC0022D-8E92-4F9C-8603-DB1574BDB6C1}" type="presOf" srcId="{82B55EE7-B081-4A65-B2AF-F8F4C79064A2}" destId="{7473A22D-4B97-43CA-B998-AEED2D07D3C2}" srcOrd="0" destOrd="3" presId="urn:microsoft.com/office/officeart/2005/8/layout/hList6"/>
    <dgm:cxn modelId="{3996F1A2-5257-4E03-BA78-EC14A7898683}" srcId="{FEA871C7-BCC4-4A88-99B8-624DB13A495E}" destId="{95F6F74A-F935-4998-B42C-D167EC9ACFD9}" srcOrd="0" destOrd="0" parTransId="{89072DA3-920D-4E35-8558-6C39382BEBCC}" sibTransId="{EA56F63F-8D58-4E2A-BCD1-0D44D887B282}"/>
    <dgm:cxn modelId="{8B7B790C-8745-40E7-87CB-3284E36D5C64}" type="presParOf" srcId="{DF274E7D-4A40-4091-9F39-8832BB2D60DC}" destId="{7473A22D-4B97-43CA-B998-AEED2D07D3C2}" srcOrd="0" destOrd="0" presId="urn:microsoft.com/office/officeart/2005/8/layout/hList6"/>
    <dgm:cxn modelId="{CF2AE626-6EC8-41B1-B3BE-B7BD949CA322}" type="presParOf" srcId="{DF274E7D-4A40-4091-9F39-8832BB2D60DC}" destId="{9551E3AA-452D-458F-A124-DF07A7E233FB}" srcOrd="1" destOrd="0" presId="urn:microsoft.com/office/officeart/2005/8/layout/hList6"/>
    <dgm:cxn modelId="{D3D41EE5-627A-4D71-9BB8-40644BE2A762}" type="presParOf" srcId="{DF274E7D-4A40-4091-9F39-8832BB2D60DC}" destId="{6319C2C2-104F-4F50-ADD3-16FAD8358C24}" srcOrd="2" destOrd="0" presId="urn:microsoft.com/office/officeart/2005/8/layout/hList6"/>
    <dgm:cxn modelId="{5FBF2E4B-8ABE-4C42-949B-D56E4C6B1841}" type="presParOf" srcId="{DF274E7D-4A40-4091-9F39-8832BB2D60DC}" destId="{F62C8E3D-53C3-4519-96A4-3B846E09D62C}" srcOrd="3" destOrd="0" presId="urn:microsoft.com/office/officeart/2005/8/layout/hList6"/>
    <dgm:cxn modelId="{ED920918-3CBA-4C7A-9DE7-B436371CFC37}" type="presParOf" srcId="{DF274E7D-4A40-4091-9F39-8832BB2D60DC}" destId="{1C74892B-3C7D-4735-9278-ADA2BB6B6130}" srcOrd="4" destOrd="0" presId="urn:microsoft.com/office/officeart/2005/8/layout/h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AB107DB6-5BC4-456B-9ED3-63550AF4DAED}" type="datetimeFigureOut">
              <a:rPr lang="en-US" smtClean="0"/>
              <a:pPr/>
              <a:t>9/10/2014</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E7D78EC5-15AC-4431-8A07-0BBAC45A1E01}" type="slidenum">
              <a:rPr lang="en-US" smtClean="0"/>
              <a:pPr/>
              <a:t>‹#›</a:t>
            </a:fld>
            <a:endParaRPr lang="en-US"/>
          </a:p>
        </p:txBody>
      </p:sp>
    </p:spTree>
    <p:extLst>
      <p:ext uri="{BB962C8B-B14F-4D97-AF65-F5344CB8AC3E}">
        <p14:creationId xmlns:p14="http://schemas.microsoft.com/office/powerpoint/2010/main" val="35110560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l">
              <a:defRPr sz="1200"/>
            </a:lvl1pPr>
          </a:lstStyle>
          <a:p>
            <a:endParaRPr lang="en-US"/>
          </a:p>
        </p:txBody>
      </p:sp>
      <p:sp>
        <p:nvSpPr>
          <p:cNvPr id="9219" name="Rectangle 3"/>
          <p:cNvSpPr>
            <a:spLocks noGrp="1" noChangeArrowheads="1"/>
          </p:cNvSpPr>
          <p:nvPr>
            <p:ph type="dt" idx="1"/>
          </p:nvPr>
        </p:nvSpPr>
        <p:spPr bwMode="auto">
          <a:xfrm>
            <a:off x="397256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a:lvl1pPr>
          </a:lstStyle>
          <a:p>
            <a:endParaRPr lang="en-US"/>
          </a:p>
        </p:txBody>
      </p:sp>
      <p:sp>
        <p:nvSpPr>
          <p:cNvPr id="9220"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p:spPr>
      </p:sp>
      <p:sp>
        <p:nvSpPr>
          <p:cNvPr id="9221" name="Rectangle 5"/>
          <p:cNvSpPr>
            <a:spLocks noGrp="1" noChangeArrowheads="1"/>
          </p:cNvSpPr>
          <p:nvPr>
            <p:ph type="body" sz="quarter" idx="3"/>
          </p:nvPr>
        </p:nvSpPr>
        <p:spPr bwMode="auto">
          <a:xfrm>
            <a:off x="934720" y="4415790"/>
            <a:ext cx="5140960" cy="418338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222" name="Rectangle 6"/>
          <p:cNvSpPr>
            <a:spLocks noGrp="1" noChangeArrowheads="1"/>
          </p:cNvSpPr>
          <p:nvPr>
            <p:ph type="ftr" sz="quarter" idx="4"/>
          </p:nvPr>
        </p:nvSpPr>
        <p:spPr bwMode="auto">
          <a:xfrm>
            <a:off x="0" y="8831580"/>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l">
              <a:defRPr sz="1200"/>
            </a:lvl1pPr>
          </a:lstStyle>
          <a:p>
            <a:endParaRPr lang="en-US"/>
          </a:p>
        </p:txBody>
      </p:sp>
      <p:sp>
        <p:nvSpPr>
          <p:cNvPr id="9223" name="Rectangle 7"/>
          <p:cNvSpPr>
            <a:spLocks noGrp="1" noChangeArrowheads="1"/>
          </p:cNvSpPr>
          <p:nvPr>
            <p:ph type="sldNum" sz="quarter" idx="5"/>
          </p:nvPr>
        </p:nvSpPr>
        <p:spPr bwMode="auto">
          <a:xfrm>
            <a:off x="3972560" y="8831580"/>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lvl1pPr>
          </a:lstStyle>
          <a:p>
            <a:fld id="{9DBC0A80-B19C-B941-B1AA-68B03BE84824}" type="slidenum">
              <a:rPr lang="en-US"/>
              <a:pPr/>
              <a:t>‹#›</a:t>
            </a:fld>
            <a:endParaRPr lang="en-US"/>
          </a:p>
        </p:txBody>
      </p:sp>
    </p:spTree>
    <p:extLst>
      <p:ext uri="{BB962C8B-B14F-4D97-AF65-F5344CB8AC3E}">
        <p14:creationId xmlns:p14="http://schemas.microsoft.com/office/powerpoint/2010/main" val="421759149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charset="0"/>
        <a:ea typeface="+mn-ea"/>
        <a:cs typeface="+mn-cs"/>
      </a:defRPr>
    </a:lvl1pPr>
    <a:lvl2pPr marL="457200" algn="l" rtl="0" fontAlgn="base">
      <a:spcBef>
        <a:spcPct val="30000"/>
      </a:spcBef>
      <a:spcAft>
        <a:spcPct val="0"/>
      </a:spcAft>
      <a:defRPr sz="1200" kern="1200">
        <a:solidFill>
          <a:schemeClr val="tx1"/>
        </a:solidFill>
        <a:latin typeface="Times" charset="0"/>
        <a:ea typeface="ＭＳ Ｐゴシック" charset="-128"/>
        <a:cs typeface="+mn-cs"/>
      </a:defRPr>
    </a:lvl2pPr>
    <a:lvl3pPr marL="914400" algn="l" rtl="0" fontAlgn="base">
      <a:spcBef>
        <a:spcPct val="30000"/>
      </a:spcBef>
      <a:spcAft>
        <a:spcPct val="0"/>
      </a:spcAft>
      <a:defRPr sz="1200" kern="1200">
        <a:solidFill>
          <a:schemeClr val="tx1"/>
        </a:solidFill>
        <a:latin typeface="Times" charset="0"/>
        <a:ea typeface="ＭＳ Ｐゴシック" charset="-128"/>
        <a:cs typeface="+mn-cs"/>
      </a:defRPr>
    </a:lvl3pPr>
    <a:lvl4pPr marL="1371600" algn="l" rtl="0" fontAlgn="base">
      <a:spcBef>
        <a:spcPct val="30000"/>
      </a:spcBef>
      <a:spcAft>
        <a:spcPct val="0"/>
      </a:spcAft>
      <a:defRPr sz="1200" kern="1200">
        <a:solidFill>
          <a:schemeClr val="tx1"/>
        </a:solidFill>
        <a:latin typeface="Times" charset="0"/>
        <a:ea typeface="ＭＳ Ｐゴシック" charset="-128"/>
        <a:cs typeface="+mn-cs"/>
      </a:defRPr>
    </a:lvl4pPr>
    <a:lvl5pPr marL="1828800" algn="l" rtl="0" fontAlgn="base">
      <a:spcBef>
        <a:spcPct val="30000"/>
      </a:spcBef>
      <a:spcAft>
        <a:spcPct val="0"/>
      </a:spcAft>
      <a:defRPr sz="1200" kern="1200">
        <a:solidFill>
          <a:schemeClr val="tx1"/>
        </a:solidFill>
        <a:latin typeface="Times"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Welcome the students and lightheartedly tell them that you believe everyone will want to be an internal auditor after they hear this presentation.</a:t>
            </a:r>
          </a:p>
          <a:p>
            <a:endParaRPr lang="en-US" dirty="0" smtClean="0"/>
          </a:p>
          <a:p>
            <a:r>
              <a:rPr lang="en-US" dirty="0" smtClean="0"/>
              <a:t>Before showing the next slide ask the group how they would define internal auditing.</a:t>
            </a:r>
          </a:p>
          <a:p>
            <a:endParaRPr lang="en-US" dirty="0" smtClean="0"/>
          </a:p>
          <a:p>
            <a:r>
              <a:rPr lang="en-US" dirty="0" smtClean="0"/>
              <a:t>For those answers not correctly answering the question, ask directing questions to get the students to begin to develop a broad definition and then say, let’s see what The Institute of Internal Auditors has to say about internal auditing.</a:t>
            </a:r>
            <a:endParaRPr lang="en-US" dirty="0"/>
          </a:p>
        </p:txBody>
      </p:sp>
      <p:sp>
        <p:nvSpPr>
          <p:cNvPr id="4" name="Slide Number Placeholder 3"/>
          <p:cNvSpPr>
            <a:spLocks noGrp="1"/>
          </p:cNvSpPr>
          <p:nvPr>
            <p:ph type="sldNum" sz="quarter" idx="10"/>
          </p:nvPr>
        </p:nvSpPr>
        <p:spPr/>
        <p:txBody>
          <a:bodyPr/>
          <a:lstStyle/>
          <a:p>
            <a:fld id="{9DBC0A80-B19C-B941-B1AA-68B03BE84824}" type="slidenum">
              <a:rPr lang="en-US" smtClean="0"/>
              <a:pPr/>
              <a:t>1</a:t>
            </a:fld>
            <a:endParaRPr lang="en-US"/>
          </a:p>
        </p:txBody>
      </p:sp>
    </p:spTree>
    <p:extLst>
      <p:ext uri="{BB962C8B-B14F-4D97-AF65-F5344CB8AC3E}">
        <p14:creationId xmlns:p14="http://schemas.microsoft.com/office/powerpoint/2010/main" val="26704399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13C527C4-BB5C-4E5B-BAB6-92A2405DA6D8}" type="slidenum">
              <a:rPr lang="en-US"/>
              <a:pPr/>
              <a:t>10</a:t>
            </a:fld>
            <a:endParaRPr lang="en-US"/>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p:spPr>
        <p:txBody>
          <a:bodyPr/>
          <a:lstStyle/>
          <a:p>
            <a:pPr eaLnBrk="1" hangingPunct="1"/>
            <a:r>
              <a:rPr lang="en-US" dirty="0" smtClean="0"/>
              <a:t>Address this slide with examples from your experiences.</a:t>
            </a:r>
          </a:p>
        </p:txBody>
      </p:sp>
    </p:spTree>
    <p:extLst>
      <p:ext uri="{BB962C8B-B14F-4D97-AF65-F5344CB8AC3E}">
        <p14:creationId xmlns:p14="http://schemas.microsoft.com/office/powerpoint/2010/main" val="34626574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82" name="Rectangle 7"/>
          <p:cNvSpPr>
            <a:spLocks noGrp="1" noChangeArrowheads="1"/>
          </p:cNvSpPr>
          <p:nvPr>
            <p:ph type="sldNum" sz="quarter" idx="5"/>
          </p:nvPr>
        </p:nvSpPr>
        <p:spPr>
          <a:noFill/>
        </p:spPr>
        <p:txBody>
          <a:bodyPr/>
          <a:lstStyle/>
          <a:p>
            <a:fld id="{64554501-F1AD-4438-AD57-94489FD87DF1}" type="slidenum">
              <a:rPr lang="en-US"/>
              <a:pPr/>
              <a:t>11</a:t>
            </a:fld>
            <a:endParaRPr lang="en-US"/>
          </a:p>
        </p:txBody>
      </p:sp>
      <p:sp>
        <p:nvSpPr>
          <p:cNvPr id="225283" name="Rectangle 2"/>
          <p:cNvSpPr>
            <a:spLocks noGrp="1" noRot="1" noChangeAspect="1" noChangeArrowheads="1" noTextEdit="1"/>
          </p:cNvSpPr>
          <p:nvPr>
            <p:ph type="sldImg"/>
          </p:nvPr>
        </p:nvSpPr>
        <p:spPr>
          <a:xfrm>
            <a:off x="1384663" y="532991"/>
            <a:ext cx="4678613" cy="3176860"/>
          </a:xfrm>
          <a:ln/>
        </p:spPr>
      </p:sp>
      <p:sp>
        <p:nvSpPr>
          <p:cNvPr id="225284" name="Rectangle 3"/>
          <p:cNvSpPr>
            <a:spLocks noGrp="1" noChangeArrowheads="1"/>
          </p:cNvSpPr>
          <p:nvPr>
            <p:ph type="body" idx="1"/>
          </p:nvPr>
        </p:nvSpPr>
        <p:spPr>
          <a:noFill/>
          <a:ln/>
        </p:spPr>
        <p:txBody>
          <a:bodyPr/>
          <a:lstStyle/>
          <a:p>
            <a:pPr eaLnBrk="1" hangingPunct="1"/>
            <a:r>
              <a:rPr lang="en-US" dirty="0" smtClean="0"/>
              <a:t>Although the slide is self explanatory,. Make sure the students understand the importance and impact of these statements.</a:t>
            </a:r>
          </a:p>
        </p:txBody>
      </p:sp>
    </p:spTree>
    <p:extLst>
      <p:ext uri="{BB962C8B-B14F-4D97-AF65-F5344CB8AC3E}">
        <p14:creationId xmlns:p14="http://schemas.microsoft.com/office/powerpoint/2010/main" val="327781321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Get the class involved here, especially if the presentation has not been interactive to this point.</a:t>
            </a:r>
          </a:p>
          <a:p>
            <a:endParaRPr lang="en-US" dirty="0" smtClean="0"/>
          </a:p>
          <a:p>
            <a:r>
              <a:rPr lang="en-US" dirty="0" err="1" smtClean="0"/>
              <a:t>Wen</a:t>
            </a:r>
            <a:r>
              <a:rPr lang="en-US" dirty="0" smtClean="0"/>
              <a:t> they say, “Yes” ask why and good-naturedly challenge them a bit so they can reinforce  what you have been telling them.</a:t>
            </a:r>
          </a:p>
          <a:p>
            <a:endParaRPr lang="en-US" dirty="0"/>
          </a:p>
        </p:txBody>
      </p:sp>
      <p:sp>
        <p:nvSpPr>
          <p:cNvPr id="4" name="Slide Number Placeholder 3"/>
          <p:cNvSpPr>
            <a:spLocks noGrp="1"/>
          </p:cNvSpPr>
          <p:nvPr>
            <p:ph type="sldNum" sz="quarter" idx="10"/>
          </p:nvPr>
        </p:nvSpPr>
        <p:spPr/>
        <p:txBody>
          <a:bodyPr/>
          <a:lstStyle/>
          <a:p>
            <a:fld id="{9DBC0A80-B19C-B941-B1AA-68B03BE84824}" type="slidenum">
              <a:rPr lang="en-US" smtClean="0"/>
              <a:pPr/>
              <a:t>12</a:t>
            </a:fld>
            <a:endParaRPr lang="en-US"/>
          </a:p>
        </p:txBody>
      </p:sp>
    </p:spTree>
    <p:extLst>
      <p:ext uri="{BB962C8B-B14F-4D97-AF65-F5344CB8AC3E}">
        <p14:creationId xmlns:p14="http://schemas.microsoft.com/office/powerpoint/2010/main" val="36999318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DF064A1-4A61-4C6B-80AA-B0699A7E552C}" type="slidenum">
              <a:rPr lang="en-US"/>
              <a:pPr/>
              <a:t>13</a:t>
            </a:fld>
            <a:endParaRPr lang="en-US"/>
          </a:p>
        </p:txBody>
      </p:sp>
      <p:sp>
        <p:nvSpPr>
          <p:cNvPr id="1420290" name="Rectangle 2"/>
          <p:cNvSpPr>
            <a:spLocks noGrp="1" noRot="1" noChangeAspect="1" noChangeArrowheads="1" noTextEdit="1"/>
          </p:cNvSpPr>
          <p:nvPr>
            <p:ph type="sldImg"/>
          </p:nvPr>
        </p:nvSpPr>
        <p:spPr>
          <a:xfrm>
            <a:off x="1181100" y="696913"/>
            <a:ext cx="4649788" cy="3486150"/>
          </a:xfrm>
          <a:ln/>
        </p:spPr>
      </p:sp>
      <p:sp>
        <p:nvSpPr>
          <p:cNvPr id="1420291" name="Rectangle 3"/>
          <p:cNvSpPr>
            <a:spLocks noGrp="1" noChangeArrowheads="1"/>
          </p:cNvSpPr>
          <p:nvPr>
            <p:ph type="body" idx="1"/>
          </p:nvPr>
        </p:nvSpPr>
        <p:spPr>
          <a:xfrm>
            <a:off x="934720" y="4415911"/>
            <a:ext cx="5140960" cy="4182814"/>
          </a:xfrm>
        </p:spPr>
        <p:txBody>
          <a:bodyPr/>
          <a:lstStyle/>
          <a:p>
            <a:r>
              <a:rPr lang="en-US" dirty="0" smtClean="0"/>
              <a:t>The </a:t>
            </a:r>
            <a:r>
              <a:rPr lang="en-US" dirty="0"/>
              <a:t>internal auditing process provides assurance to management and the audit committee that risks to the organization are understood and managed appropriately. And it serves as an in-house consultant on many areas of interest.  </a:t>
            </a:r>
          </a:p>
          <a:p>
            <a:r>
              <a:rPr lang="en-US" dirty="0" smtClean="0"/>
              <a:t>Internal </a:t>
            </a:r>
            <a:r>
              <a:rPr lang="en-US" dirty="0"/>
              <a:t>auditing practitioners are charged with assisting the organization in the effective discharge of responsibilities, promoting the establishment of cost-effective controls, assessing risks, and recommending measures to mitigate those risks. An integral part of the management team, internal auditors furnish top management with analyses, appraisals, counsel, and information on the activities they review, and monitor organizational ethics.  </a:t>
            </a:r>
          </a:p>
          <a:p>
            <a:endParaRPr lang="en-US" dirty="0"/>
          </a:p>
        </p:txBody>
      </p:sp>
    </p:spTree>
    <p:extLst>
      <p:ext uri="{BB962C8B-B14F-4D97-AF65-F5344CB8AC3E}">
        <p14:creationId xmlns:p14="http://schemas.microsoft.com/office/powerpoint/2010/main" val="398449047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2B71CB8-1D01-4653-90B5-8F1BE4232007}" type="slidenum">
              <a:rPr lang="en-US"/>
              <a:pPr/>
              <a:t>14</a:t>
            </a:fld>
            <a:endParaRPr lang="en-US"/>
          </a:p>
        </p:txBody>
      </p:sp>
      <p:sp>
        <p:nvSpPr>
          <p:cNvPr id="1424386" name="Rectangle 2"/>
          <p:cNvSpPr>
            <a:spLocks noGrp="1" noRot="1" noChangeAspect="1" noChangeArrowheads="1" noTextEdit="1"/>
          </p:cNvSpPr>
          <p:nvPr>
            <p:ph type="sldImg"/>
          </p:nvPr>
        </p:nvSpPr>
        <p:spPr>
          <a:xfrm>
            <a:off x="1581150" y="657225"/>
            <a:ext cx="3843338" cy="2882900"/>
          </a:xfrm>
          <a:ln/>
        </p:spPr>
      </p:sp>
      <p:sp>
        <p:nvSpPr>
          <p:cNvPr id="1424387" name="Rectangle 3"/>
          <p:cNvSpPr>
            <a:spLocks noGrp="1" noChangeArrowheads="1"/>
          </p:cNvSpPr>
          <p:nvPr>
            <p:ph type="body" idx="1"/>
          </p:nvPr>
        </p:nvSpPr>
        <p:spPr>
          <a:xfrm>
            <a:off x="934720" y="3788229"/>
            <a:ext cx="5140960" cy="5127768"/>
          </a:xfrm>
        </p:spPr>
        <p:txBody>
          <a:bodyPr/>
          <a:lstStyle/>
          <a:p>
            <a:pPr marL="228600" indent="-228600">
              <a:buFontTx/>
              <a:buAutoNum type="arabicPeriod"/>
            </a:pPr>
            <a:r>
              <a:rPr lang="en-US" b="1" dirty="0" smtClean="0"/>
              <a:t>Hopefully, if internal auditors are doing their jobs and management believes in their value.</a:t>
            </a:r>
          </a:p>
          <a:p>
            <a:pPr marL="228600" indent="-228600">
              <a:buFontTx/>
              <a:buAutoNum type="arabicPeriod"/>
            </a:pPr>
            <a:r>
              <a:rPr lang="en-US" b="1" dirty="0" smtClean="0"/>
              <a:t>That is not the point of an internal audit function.    One way management focuses on its core mission is to make sure it is managing the risks that could occur and keep management form meeting its objectives and mission.  IA provides an overview, advises and consults to assist management.  The do not do management’s work.</a:t>
            </a:r>
          </a:p>
          <a:p>
            <a:pPr marL="228600" indent="-228600">
              <a:buFontTx/>
              <a:buAutoNum type="arabicPeriod"/>
            </a:pPr>
            <a:r>
              <a:rPr lang="en-US" b="1" dirty="0" smtClean="0"/>
              <a:t>It should.  See #2</a:t>
            </a:r>
          </a:p>
          <a:p>
            <a:pPr marL="228600" indent="-228600">
              <a:buFontTx/>
              <a:buAutoNum type="arabicPeriod"/>
            </a:pPr>
            <a:r>
              <a:rPr lang="en-US" b="1" dirty="0" smtClean="0"/>
              <a:t>For what?  To have an internal audit department? No.  But  according to The IIA’s standards, internal auditors must undergo a quality review every 5 years.  Think of  it as an audit of the internal audit function.  </a:t>
            </a:r>
          </a:p>
          <a:p>
            <a:pPr marL="228600" indent="-228600">
              <a:buFontTx/>
              <a:buAutoNum type="arabicPeriod"/>
            </a:pPr>
            <a:r>
              <a:rPr lang="en-US" b="1" dirty="0" smtClean="0"/>
              <a:t>Perhaps </a:t>
            </a:r>
          </a:p>
          <a:p>
            <a:pPr marL="228600" indent="-228600">
              <a:buFontTx/>
              <a:buAutoNum type="arabicPeriod"/>
            </a:pPr>
            <a:r>
              <a:rPr lang="en-US" b="1" dirty="0" smtClean="0"/>
              <a:t>Perhaps</a:t>
            </a:r>
          </a:p>
          <a:p>
            <a:pPr marL="228600" indent="-228600">
              <a:buFontTx/>
              <a:buAutoNum type="arabicPeriod"/>
            </a:pPr>
            <a:endParaRPr lang="en-US" b="1" dirty="0"/>
          </a:p>
        </p:txBody>
      </p:sp>
    </p:spTree>
    <p:extLst>
      <p:ext uri="{BB962C8B-B14F-4D97-AF65-F5344CB8AC3E}">
        <p14:creationId xmlns:p14="http://schemas.microsoft.com/office/powerpoint/2010/main" val="96835265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Tell the students, “I have mentioned the Institute of Internal Auditors a few times in this presentation.  The IIA is the global voice of the internal auditing profession.  As we saw at the start, they have an internal audit definition.  They also  have a  Common Body of Knowledge, an International Professional Practices Framework which includes their standards of internal auditing.  They also have a number of certifications as well.  </a:t>
            </a:r>
          </a:p>
          <a:p>
            <a:endParaRPr lang="en-US" dirty="0" smtClean="0"/>
          </a:p>
          <a:p>
            <a:r>
              <a:rPr lang="en-US" dirty="0" smtClean="0"/>
              <a:t>The slide shows the website if you are interested it seeing what The IIA is all about . </a:t>
            </a:r>
            <a:endParaRPr lang="en-US" dirty="0"/>
          </a:p>
        </p:txBody>
      </p:sp>
      <p:sp>
        <p:nvSpPr>
          <p:cNvPr id="4" name="Slide Number Placeholder 3"/>
          <p:cNvSpPr>
            <a:spLocks noGrp="1"/>
          </p:cNvSpPr>
          <p:nvPr>
            <p:ph type="sldNum" sz="quarter" idx="10"/>
          </p:nvPr>
        </p:nvSpPr>
        <p:spPr/>
        <p:txBody>
          <a:bodyPr/>
          <a:lstStyle/>
          <a:p>
            <a:fld id="{9DBC0A80-B19C-B941-B1AA-68B03BE84824}" type="slidenum">
              <a:rPr lang="en-US" smtClean="0"/>
              <a:pPr/>
              <a:t>15</a:t>
            </a:fld>
            <a:endParaRPr lang="en-US"/>
          </a:p>
        </p:txBody>
      </p:sp>
    </p:spTree>
    <p:extLst>
      <p:ext uri="{BB962C8B-B14F-4D97-AF65-F5344CB8AC3E}">
        <p14:creationId xmlns:p14="http://schemas.microsoft.com/office/powerpoint/2010/main" val="22294047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4294967295"/>
          </p:nvPr>
        </p:nvSpPr>
        <p:spPr bwMode="auto">
          <a:xfrm>
            <a:off x="3971926" y="8831264"/>
            <a:ext cx="3038475" cy="465137"/>
          </a:xfrm>
          <a:prstGeom prst="rect">
            <a:avLst/>
          </a:prstGeom>
          <a:noFill/>
          <a:ln>
            <a:miter lim="800000"/>
            <a:headEnd/>
            <a:tailEnd/>
          </a:ln>
        </p:spPr>
        <p:txBody>
          <a:bodyPr lIns="93172" tIns="46587" rIns="93172" bIns="46587"/>
          <a:lstStyle/>
          <a:p>
            <a:fld id="{2F7DF8BE-429D-4A97-8D1D-620022EAD95A}" type="slidenum">
              <a:rPr lang="en-US"/>
              <a:pPr/>
              <a:t>16</a:t>
            </a:fld>
            <a:endParaRPr lang="en-US" dirty="0"/>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p:spPr>
        <p:txBody>
          <a:bodyPr/>
          <a:lstStyle/>
          <a:p>
            <a:pPr eaLnBrk="1" hangingPunct="1"/>
            <a:endParaRPr lang="en-US" dirty="0" smtClean="0">
              <a:latin typeface="Times" pitchFamily="18" charset="0"/>
            </a:endParaRPr>
          </a:p>
        </p:txBody>
      </p:sp>
    </p:spTree>
    <p:extLst>
      <p:ext uri="{BB962C8B-B14F-4D97-AF65-F5344CB8AC3E}">
        <p14:creationId xmlns:p14="http://schemas.microsoft.com/office/powerpoint/2010/main" val="8294470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0ADA2C7F-78A7-455C-B5C2-B15552849346}" type="slidenum">
              <a:rPr lang="en-US"/>
              <a:pPr/>
              <a:t>2</a:t>
            </a:fld>
            <a:endParaRPr lang="en-US"/>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pPr eaLnBrk="1" hangingPunct="1"/>
            <a:r>
              <a:rPr lang="en-US" dirty="0" smtClean="0"/>
              <a:t>Explain the underlined terms as they are key terms in the definition.</a:t>
            </a:r>
          </a:p>
        </p:txBody>
      </p:sp>
    </p:spTree>
    <p:extLst>
      <p:ext uri="{BB962C8B-B14F-4D97-AF65-F5344CB8AC3E}">
        <p14:creationId xmlns:p14="http://schemas.microsoft.com/office/powerpoint/2010/main" val="25432209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Many students (and others) think internal auditors focus on only financial aspects of a business or government entity.  They also don’t know the difference between internal and external auditing.  </a:t>
            </a:r>
          </a:p>
          <a:p>
            <a:endParaRPr lang="en-US" dirty="0" smtClean="0"/>
          </a:p>
          <a:p>
            <a:r>
              <a:rPr lang="en-US" dirty="0" smtClean="0"/>
              <a:t>Review this slide as a typical generic differentiation.  </a:t>
            </a:r>
            <a:endParaRPr lang="en-US" dirty="0"/>
          </a:p>
        </p:txBody>
      </p:sp>
      <p:sp>
        <p:nvSpPr>
          <p:cNvPr id="4" name="Slide Number Placeholder 3"/>
          <p:cNvSpPr>
            <a:spLocks noGrp="1"/>
          </p:cNvSpPr>
          <p:nvPr>
            <p:ph type="sldNum" sz="quarter" idx="10"/>
          </p:nvPr>
        </p:nvSpPr>
        <p:spPr/>
        <p:txBody>
          <a:bodyPr/>
          <a:lstStyle/>
          <a:p>
            <a:fld id="{9DBC0A80-B19C-B941-B1AA-68B03BE84824}" type="slidenum">
              <a:rPr lang="en-US" smtClean="0"/>
              <a:pPr/>
              <a:t>3</a:t>
            </a:fld>
            <a:endParaRPr lang="en-US"/>
          </a:p>
        </p:txBody>
      </p:sp>
    </p:spTree>
    <p:extLst>
      <p:ext uri="{BB962C8B-B14F-4D97-AF65-F5344CB8AC3E}">
        <p14:creationId xmlns:p14="http://schemas.microsoft.com/office/powerpoint/2010/main" val="1143287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Provide examples from your experience or from stories you have heard to make the points on the bullets in the slide</a:t>
            </a:r>
            <a:endParaRPr lang="en-US" dirty="0"/>
          </a:p>
        </p:txBody>
      </p:sp>
      <p:sp>
        <p:nvSpPr>
          <p:cNvPr id="4" name="Slide Number Placeholder 3"/>
          <p:cNvSpPr>
            <a:spLocks noGrp="1"/>
          </p:cNvSpPr>
          <p:nvPr>
            <p:ph type="sldNum" sz="quarter" idx="10"/>
          </p:nvPr>
        </p:nvSpPr>
        <p:spPr/>
        <p:txBody>
          <a:bodyPr/>
          <a:lstStyle/>
          <a:p>
            <a:fld id="{9DBC0A80-B19C-B941-B1AA-68B03BE84824}" type="slidenum">
              <a:rPr lang="en-US" smtClean="0"/>
              <a:pPr/>
              <a:t>4</a:t>
            </a:fld>
            <a:endParaRPr lang="en-US"/>
          </a:p>
        </p:txBody>
      </p:sp>
    </p:spTree>
    <p:extLst>
      <p:ext uri="{BB962C8B-B14F-4D97-AF65-F5344CB8AC3E}">
        <p14:creationId xmlns:p14="http://schemas.microsoft.com/office/powerpoint/2010/main" val="36273430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31774">
              <a:defRPr/>
            </a:pPr>
            <a:r>
              <a:rPr lang="en-US" b="1" dirty="0" smtClean="0"/>
              <a:t>Control </a:t>
            </a:r>
            <a:r>
              <a:rPr lang="en-US" dirty="0" smtClean="0"/>
              <a:t> - Any action taken by management, the board, and other parties </a:t>
            </a:r>
            <a:r>
              <a:rPr lang="en-US" b="1" i="1" dirty="0" smtClean="0"/>
              <a:t>to</a:t>
            </a:r>
            <a:r>
              <a:rPr lang="en-US" dirty="0" smtClean="0"/>
              <a:t> </a:t>
            </a:r>
            <a:r>
              <a:rPr lang="en-US" b="1" i="1" dirty="0" smtClean="0"/>
              <a:t>manage</a:t>
            </a:r>
            <a:r>
              <a:rPr lang="en-US" dirty="0" smtClean="0"/>
              <a:t> risk and increase the likelihood that established objectives and goals will be achieved. </a:t>
            </a:r>
          </a:p>
          <a:p>
            <a:pPr defTabSz="931774">
              <a:defRPr/>
            </a:pPr>
            <a:endParaRPr lang="en-US" dirty="0" smtClean="0"/>
          </a:p>
          <a:p>
            <a:pPr defTabSz="931774">
              <a:defRPr/>
            </a:pPr>
            <a:r>
              <a:rPr lang="en-US" dirty="0" smtClean="0"/>
              <a:t>Tell the students,  Internal auditors must help management understand the importance of  identifying what  could go wrong in their organizations.  Then they will usually help management, through recommendations or consulting,  find ways to manage those risks that cannot be avoided and “these means” are called controls.</a:t>
            </a:r>
          </a:p>
          <a:p>
            <a:pPr defTabSz="931774">
              <a:defRPr/>
            </a:pPr>
            <a:endParaRPr lang="en-US" dirty="0" smtClean="0"/>
          </a:p>
          <a:p>
            <a:pPr defTabSz="931774">
              <a:defRPr/>
            </a:pPr>
            <a:r>
              <a:rPr lang="en-US" dirty="0" smtClean="0"/>
              <a:t>Provide a few examples of risks and </a:t>
            </a:r>
            <a:r>
              <a:rPr lang="en-US" dirty="0" err="1" smtClean="0"/>
              <a:t>contrrols</a:t>
            </a:r>
            <a:r>
              <a:rPr lang="en-US" dirty="0" smtClean="0"/>
              <a:t> that might be used to manage the risks. </a:t>
            </a:r>
          </a:p>
          <a:p>
            <a:endParaRPr lang="en-US" dirty="0"/>
          </a:p>
        </p:txBody>
      </p:sp>
      <p:sp>
        <p:nvSpPr>
          <p:cNvPr id="4" name="Slide Number Placeholder 3"/>
          <p:cNvSpPr>
            <a:spLocks noGrp="1"/>
          </p:cNvSpPr>
          <p:nvPr>
            <p:ph type="sldNum" sz="quarter" idx="10"/>
          </p:nvPr>
        </p:nvSpPr>
        <p:spPr/>
        <p:txBody>
          <a:bodyPr/>
          <a:lstStyle/>
          <a:p>
            <a:fld id="{9DBC0A80-B19C-B941-B1AA-68B03BE84824}" type="slidenum">
              <a:rPr lang="en-US" smtClean="0"/>
              <a:pPr/>
              <a:t>5</a:t>
            </a:fld>
            <a:endParaRPr lang="en-US"/>
          </a:p>
        </p:txBody>
      </p:sp>
    </p:spTree>
    <p:extLst>
      <p:ext uri="{BB962C8B-B14F-4D97-AF65-F5344CB8AC3E}">
        <p14:creationId xmlns:p14="http://schemas.microsoft.com/office/powerpoint/2010/main" val="640198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7"/>
          <p:cNvSpPr>
            <a:spLocks noGrp="1" noChangeArrowheads="1"/>
          </p:cNvSpPr>
          <p:nvPr>
            <p:ph type="sldNum" sz="quarter" idx="5"/>
          </p:nvPr>
        </p:nvSpPr>
        <p:spPr>
          <a:noFill/>
        </p:spPr>
        <p:txBody>
          <a:bodyPr/>
          <a:lstStyle/>
          <a:p>
            <a:fld id="{25818231-5916-438C-B240-7171B0B05F7C}" type="slidenum">
              <a:rPr lang="en-US"/>
              <a:pPr/>
              <a:t>6</a:t>
            </a:fld>
            <a:endParaRPr lang="en-US"/>
          </a:p>
        </p:txBody>
      </p:sp>
      <p:sp>
        <p:nvSpPr>
          <p:cNvPr id="148483" name="Rectangle 2"/>
          <p:cNvSpPr>
            <a:spLocks noGrp="1" noRot="1" noChangeAspect="1" noChangeArrowheads="1" noTextEdit="1"/>
          </p:cNvSpPr>
          <p:nvPr>
            <p:ph type="sldImg"/>
          </p:nvPr>
        </p:nvSpPr>
        <p:spPr>
          <a:xfrm>
            <a:off x="1672046" y="480192"/>
            <a:ext cx="4064519" cy="3046779"/>
          </a:xfrm>
          <a:ln/>
        </p:spPr>
      </p:sp>
      <p:sp>
        <p:nvSpPr>
          <p:cNvPr id="148484" name="Rectangle 3"/>
          <p:cNvSpPr>
            <a:spLocks noGrp="1" noChangeArrowheads="1"/>
          </p:cNvSpPr>
          <p:nvPr>
            <p:ph type="body" idx="1"/>
          </p:nvPr>
        </p:nvSpPr>
        <p:spPr>
          <a:noFill/>
          <a:ln/>
        </p:spPr>
        <p:txBody>
          <a:bodyPr/>
          <a:lstStyle/>
          <a:p>
            <a:pPr marL="233319"/>
            <a:r>
              <a:rPr lang="en-US" dirty="0" smtClean="0"/>
              <a:t> Internal auditors examine every phase of operations to insure that all company assets are properly recorded and safeguarded and that company operations are conducted in an efficient and businesslike manner. Auditors are responsible for performing five</a:t>
            </a:r>
            <a:r>
              <a:rPr lang="en-US" baseline="0" dirty="0" smtClean="0"/>
              <a:t> critical </a:t>
            </a:r>
            <a:r>
              <a:rPr lang="en-US" dirty="0" smtClean="0"/>
              <a:t>tasks…</a:t>
            </a:r>
          </a:p>
          <a:p>
            <a:pPr marL="233319" indent="-233319"/>
            <a:endParaRPr lang="en-US" dirty="0" smtClean="0"/>
          </a:p>
          <a:p>
            <a:pPr marL="233319" indent="-233319"/>
            <a:r>
              <a:rPr lang="en-US" dirty="0" smtClean="0"/>
              <a:t>To make the presentation a little more fun, you could ask for examples of “red flags of fraud” .  Ask, “What are some activities that might make one  think there could be fraud occurring?”  Spend a couple minutes showing how these red flags could and could not identify fraud.  Then make sure you point out that finding fraud is not a primary responsibility of the internal auditors.  </a:t>
            </a:r>
          </a:p>
        </p:txBody>
      </p:sp>
    </p:spTree>
    <p:extLst>
      <p:ext uri="{BB962C8B-B14F-4D97-AF65-F5344CB8AC3E}">
        <p14:creationId xmlns:p14="http://schemas.microsoft.com/office/powerpoint/2010/main" val="2144142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060FA5F-95B9-4A60-97D2-A31857DA079E}" type="slidenum">
              <a:rPr lang="en-US"/>
              <a:pPr/>
              <a:t>7</a:t>
            </a:fld>
            <a:endParaRPr lang="en-US"/>
          </a:p>
        </p:txBody>
      </p:sp>
      <p:sp>
        <p:nvSpPr>
          <p:cNvPr id="841730" name="Rectangle 2"/>
          <p:cNvSpPr>
            <a:spLocks noGrp="1" noRot="1" noChangeAspect="1" noChangeArrowheads="1" noTextEdit="1"/>
          </p:cNvSpPr>
          <p:nvPr>
            <p:ph type="sldImg"/>
          </p:nvPr>
        </p:nvSpPr>
        <p:spPr>
          <a:ln/>
        </p:spPr>
      </p:sp>
      <p:sp>
        <p:nvSpPr>
          <p:cNvPr id="841731" name="Rectangle 3"/>
          <p:cNvSpPr>
            <a:spLocks noGrp="1" noChangeArrowheads="1"/>
          </p:cNvSpPr>
          <p:nvPr>
            <p:ph type="body" idx="1"/>
          </p:nvPr>
        </p:nvSpPr>
        <p:spPr/>
        <p:txBody>
          <a:bodyPr/>
          <a:lstStyle/>
          <a:p>
            <a:r>
              <a:rPr lang="en-US" dirty="0" smtClean="0"/>
              <a:t>The four cornerstones</a:t>
            </a:r>
            <a:r>
              <a:rPr lang="en-US" baseline="0" dirty="0" smtClean="0"/>
              <a:t> of effective governance.</a:t>
            </a:r>
          </a:p>
          <a:p>
            <a:r>
              <a:rPr lang="en-US" baseline="0" dirty="0" smtClean="0"/>
              <a:t>Think of it like a four-legged stool: take away any one of the legs and the stool might still balance but the risk of an accident goes up…</a:t>
            </a:r>
            <a:endParaRPr lang="en-US" dirty="0"/>
          </a:p>
        </p:txBody>
      </p:sp>
    </p:spTree>
    <p:extLst>
      <p:ext uri="{BB962C8B-B14F-4D97-AF65-F5344CB8AC3E}">
        <p14:creationId xmlns:p14="http://schemas.microsoft.com/office/powerpoint/2010/main" val="28758316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Explain that for internal auditors who work for the organizations they audit (not consultant or audit services organizations),  objectivity and independence in word and in spirit must be adhered to at all times.  </a:t>
            </a:r>
          </a:p>
          <a:p>
            <a:endParaRPr lang="en-US" dirty="0" smtClean="0"/>
          </a:p>
          <a:p>
            <a:r>
              <a:rPr lang="en-US" dirty="0" smtClean="0"/>
              <a:t>Outsourced or Co-sourced  internal audit activities must also remain independent.</a:t>
            </a:r>
          </a:p>
          <a:p>
            <a:endParaRPr lang="en-US" dirty="0" smtClean="0"/>
          </a:p>
          <a:p>
            <a:r>
              <a:rPr lang="en-US" dirty="0" smtClean="0"/>
              <a:t>Just because an organization pays your salary or consulting fee, it does not mean they are allowed to direct or sway your audits and reports.</a:t>
            </a:r>
            <a:endParaRPr lang="en-US" dirty="0"/>
          </a:p>
        </p:txBody>
      </p:sp>
      <p:sp>
        <p:nvSpPr>
          <p:cNvPr id="4" name="Slide Number Placeholder 3"/>
          <p:cNvSpPr>
            <a:spLocks noGrp="1"/>
          </p:cNvSpPr>
          <p:nvPr>
            <p:ph type="sldNum" sz="quarter" idx="10"/>
          </p:nvPr>
        </p:nvSpPr>
        <p:spPr/>
        <p:txBody>
          <a:bodyPr/>
          <a:lstStyle/>
          <a:p>
            <a:fld id="{9DBC0A80-B19C-B941-B1AA-68B03BE84824}" type="slidenum">
              <a:rPr lang="en-US" smtClean="0"/>
              <a:pPr/>
              <a:t>8</a:t>
            </a:fld>
            <a:endParaRPr lang="en-US"/>
          </a:p>
        </p:txBody>
      </p:sp>
    </p:spTree>
    <p:extLst>
      <p:ext uri="{BB962C8B-B14F-4D97-AF65-F5344CB8AC3E}">
        <p14:creationId xmlns:p14="http://schemas.microsoft.com/office/powerpoint/2010/main" val="3056877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Who the internal auditors report to or focus on is very diverse.  Explain why these  stakeholders are tiered the way they are.  Also, highlight a few of the responsibilities internal auditors have to a few of the stakeholders mentioned above.</a:t>
            </a:r>
            <a:endParaRPr lang="en-US" dirty="0"/>
          </a:p>
        </p:txBody>
      </p:sp>
      <p:sp>
        <p:nvSpPr>
          <p:cNvPr id="4" name="Slide Number Placeholder 3"/>
          <p:cNvSpPr>
            <a:spLocks noGrp="1"/>
          </p:cNvSpPr>
          <p:nvPr>
            <p:ph type="sldNum" sz="quarter" idx="10"/>
          </p:nvPr>
        </p:nvSpPr>
        <p:spPr/>
        <p:txBody>
          <a:bodyPr/>
          <a:lstStyle/>
          <a:p>
            <a:fld id="{9DBC0A80-B19C-B941-B1AA-68B03BE84824}" type="slidenum">
              <a:rPr lang="en-US" smtClean="0"/>
              <a:pPr/>
              <a:t>9</a:t>
            </a:fld>
            <a:endParaRPr lang="en-US"/>
          </a:p>
        </p:txBody>
      </p:sp>
    </p:spTree>
    <p:extLst>
      <p:ext uri="{BB962C8B-B14F-4D97-AF65-F5344CB8AC3E}">
        <p14:creationId xmlns:p14="http://schemas.microsoft.com/office/powerpoint/2010/main" val="364592101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4.xml"/></Relationships>
</file>

<file path=ppt/slideLayouts/_rels/slideLayout5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4.xml"/></Relationships>
</file>

<file path=ppt/slideLayouts/_rels/slideLayout5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5.png"/><Relationship Id="rId1" Type="http://schemas.openxmlformats.org/officeDocument/2006/relationships/slideMaster" Target="../slideMasters/slideMaster4.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pic>
        <p:nvPicPr>
          <p:cNvPr id="5" name="Picture 6" descr="IIA-wht3.png"/>
          <p:cNvPicPr>
            <a:picLocks noChangeAspect="1"/>
          </p:cNvPicPr>
          <p:nvPr/>
        </p:nvPicPr>
        <p:blipFill>
          <a:blip r:embed="rId3" cstate="print"/>
          <a:srcRect/>
          <a:stretch>
            <a:fillRect/>
          </a:stretch>
        </p:blipFill>
        <p:spPr bwMode="auto">
          <a:xfrm>
            <a:off x="6402388" y="5832475"/>
            <a:ext cx="2284412" cy="428625"/>
          </a:xfrm>
          <a:prstGeom prst="rect">
            <a:avLst/>
          </a:prstGeom>
          <a:noFill/>
          <a:ln w="9525">
            <a:noFill/>
            <a:miter lim="800000"/>
            <a:headEnd/>
            <a:tailEnd/>
          </a:ln>
        </p:spPr>
      </p:pic>
      <p:sp>
        <p:nvSpPr>
          <p:cNvPr id="2" name="Title 1"/>
          <p:cNvSpPr>
            <a:spLocks noGrp="1"/>
          </p:cNvSpPr>
          <p:nvPr>
            <p:ph type="ctrTitle"/>
          </p:nvPr>
        </p:nvSpPr>
        <p:spPr>
          <a:xfrm>
            <a:off x="677863" y="2398021"/>
            <a:ext cx="7772400" cy="1148177"/>
          </a:xfrm>
        </p:spPr>
        <p:txBody>
          <a:bodyPr>
            <a:spAutoFit/>
          </a:bodyPr>
          <a:lstStyle>
            <a:lvl1pPr algn="l">
              <a:lnSpc>
                <a:spcPts val="4000"/>
              </a:lnSpc>
              <a:defRPr sz="4500" b="1" i="0" cap="all">
                <a:solidFill>
                  <a:schemeClr val="bg1"/>
                </a:solidFill>
                <a:latin typeface="+mj-lt"/>
                <a:cs typeface="Arial Narrow"/>
              </a:defRPr>
            </a:lvl1pPr>
          </a:lstStyle>
          <a:p>
            <a:r>
              <a:rPr lang="en-US" smtClean="0"/>
              <a:t>Click to edit Master title style</a:t>
            </a:r>
            <a:endParaRPr lang="en-US" dirty="0"/>
          </a:p>
        </p:txBody>
      </p:sp>
      <p:sp>
        <p:nvSpPr>
          <p:cNvPr id="3" name="Subtitle 2"/>
          <p:cNvSpPr>
            <a:spLocks noGrp="1"/>
          </p:cNvSpPr>
          <p:nvPr>
            <p:ph type="subTitle" idx="1"/>
          </p:nvPr>
        </p:nvSpPr>
        <p:spPr>
          <a:xfrm>
            <a:off x="677863" y="3236994"/>
            <a:ext cx="7772400" cy="477054"/>
          </a:xfrm>
        </p:spPr>
        <p:txBody>
          <a:bodyPr anchor="ctr">
            <a:spAutoFit/>
          </a:bodyPr>
          <a:lstStyle>
            <a:lvl1pPr marL="0" indent="0" algn="l">
              <a:buNone/>
              <a:defRPr sz="2500" b="1" i="0" cap="all">
                <a:solidFill>
                  <a:schemeClr val="bg2"/>
                </a:solidFill>
                <a:latin typeface="+mj-lt"/>
                <a:cs typeface="Arial Narrow"/>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2" name="Text Placeholder 11"/>
          <p:cNvSpPr>
            <a:spLocks noGrp="1"/>
          </p:cNvSpPr>
          <p:nvPr>
            <p:ph type="body" sz="quarter" idx="10"/>
          </p:nvPr>
        </p:nvSpPr>
        <p:spPr>
          <a:xfrm>
            <a:off x="677863" y="4241799"/>
            <a:ext cx="6426200" cy="203201"/>
          </a:xfrm>
        </p:spPr>
        <p:txBody>
          <a:bodyPr anchor="ctr">
            <a:noAutofit/>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3200"/>
            </a:lvl1pPr>
          </a:lstStyle>
          <a:p>
            <a:pPr lvl="0"/>
            <a:r>
              <a:rPr lang="en-US" noProof="0" smtClean="0"/>
              <a:t>Click to edit Master text styles</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Section Break">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pic>
        <p:nvPicPr>
          <p:cNvPr id="3" name="Picture 6" descr="IIALogo-wht.png"/>
          <p:cNvPicPr>
            <a:picLocks noChangeAspect="1"/>
          </p:cNvPicPr>
          <p:nvPr/>
        </p:nvPicPr>
        <p:blipFill>
          <a:blip r:embed="rId3" cstate="print"/>
          <a:srcRect/>
          <a:stretch>
            <a:fillRect/>
          </a:stretch>
        </p:blipFill>
        <p:spPr bwMode="auto">
          <a:xfrm>
            <a:off x="8382000" y="176213"/>
            <a:ext cx="304800" cy="250825"/>
          </a:xfrm>
          <a:prstGeom prst="rect">
            <a:avLst/>
          </a:prstGeom>
          <a:noFill/>
          <a:ln w="9525">
            <a:noFill/>
            <a:miter lim="800000"/>
            <a:headEnd/>
            <a:tailEnd/>
          </a:ln>
        </p:spPr>
      </p:pic>
      <p:sp>
        <p:nvSpPr>
          <p:cNvPr id="6" name="Title 1"/>
          <p:cNvSpPr>
            <a:spLocks noGrp="1"/>
          </p:cNvSpPr>
          <p:nvPr>
            <p:ph type="ctrTitle"/>
          </p:nvPr>
        </p:nvSpPr>
        <p:spPr>
          <a:xfrm>
            <a:off x="677863" y="2598431"/>
            <a:ext cx="7772400" cy="1661138"/>
          </a:xfrm>
        </p:spPr>
        <p:txBody>
          <a:bodyPr>
            <a:spAutoFit/>
          </a:bodyPr>
          <a:lstStyle>
            <a:lvl1pPr algn="l">
              <a:lnSpc>
                <a:spcPts val="4000"/>
              </a:lnSpc>
              <a:defRPr sz="4500" b="1" i="0" cap="all">
                <a:solidFill>
                  <a:schemeClr val="bg1"/>
                </a:solidFill>
                <a:latin typeface="+mj-lt"/>
                <a:cs typeface="Arial Narrow"/>
              </a:defRPr>
            </a:lvl1pPr>
          </a:lstStyle>
          <a:p>
            <a:r>
              <a:rPr lang="en-US" smtClean="0"/>
              <a:t>Click to edit Master title style</a:t>
            </a:r>
            <a:endParaRPr lang="en-US" dirty="0"/>
          </a:p>
        </p:txBody>
      </p:sp>
      <p:sp>
        <p:nvSpPr>
          <p:cNvPr id="4" name="Footer Placeholder 4"/>
          <p:cNvSpPr>
            <a:spLocks noGrp="1"/>
          </p:cNvSpPr>
          <p:nvPr>
            <p:ph type="ftr" sz="quarter" idx="10"/>
          </p:nvPr>
        </p:nvSpPr>
        <p:spPr/>
        <p:txBody>
          <a:bodyPr/>
          <a:lstStyle>
            <a:lvl1pPr>
              <a:defRPr/>
            </a:lvl1pPr>
          </a:lstStyle>
          <a:p>
            <a:pPr>
              <a:defRPr/>
            </a:pP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itle">
  <p:cSld name="1_Title Slide">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981075" y="1393825"/>
            <a:ext cx="7261225" cy="2465388"/>
          </a:xfrm>
        </p:spPr>
        <p:txBody>
          <a:bodyPr/>
          <a:lstStyle>
            <a:lvl1pPr>
              <a:lnSpc>
                <a:spcPct val="90000"/>
              </a:lnSpc>
              <a:defRPr sz="4400"/>
            </a:lvl1pPr>
          </a:lstStyle>
          <a:p>
            <a:r>
              <a:rPr lang="en-US" smtClean="0"/>
              <a:t>Click to edit Master title style</a:t>
            </a:r>
            <a:endParaRPr lang="en-US"/>
          </a:p>
        </p:txBody>
      </p:sp>
      <p:sp>
        <p:nvSpPr>
          <p:cNvPr id="3075" name="Rectangle 3"/>
          <p:cNvSpPr>
            <a:spLocks noGrp="1" noChangeArrowheads="1"/>
          </p:cNvSpPr>
          <p:nvPr>
            <p:ph type="subTitle" idx="1"/>
          </p:nvPr>
        </p:nvSpPr>
        <p:spPr>
          <a:xfrm>
            <a:off x="1371600" y="4038600"/>
            <a:ext cx="6400800" cy="1066800"/>
          </a:xfrm>
        </p:spPr>
        <p:txBody>
          <a:bodyPr/>
          <a:lstStyle>
            <a:lvl1pPr marL="0" indent="0" algn="ctr">
              <a:lnSpc>
                <a:spcPct val="90000"/>
              </a:lnSpc>
              <a:buFontTx/>
              <a:buNone/>
              <a:defRPr i="1">
                <a:latin typeface="Times" pitchFamily="18" charset="0"/>
              </a:defRPr>
            </a:lvl1pPr>
          </a:lstStyle>
          <a:p>
            <a:r>
              <a:rPr lang="en-US" smtClean="0"/>
              <a:t>Click to edit Master subtitle style</a:t>
            </a:r>
            <a:endParaRPr lang="en-US"/>
          </a:p>
        </p:txBody>
      </p:sp>
    </p:spTree>
  </p:cSld>
  <p:clrMapOvr>
    <a:overrideClrMapping bg1="lt1" tx1="dk1" bg2="lt2" tx2="dk2" accent1="accent1" accent2="accent2" accent3="accent3" accent4="accent4" accent5="accent5" accent6="accent6" hlink="hlink" folHlink="folHlink"/>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10"/>
          </p:nvPr>
        </p:nvSpPr>
        <p:spPr>
          <a:xfrm>
            <a:off x="757238" y="585792"/>
            <a:ext cx="8386762" cy="271458"/>
          </a:xfrm>
        </p:spPr>
        <p:txBody>
          <a:bodyPr/>
          <a:lstStyle>
            <a:lvl1pPr marL="914400" indent="-914400">
              <a:buNone/>
              <a:defRPr sz="1800" b="1" i="1"/>
            </a:lvl1pPr>
          </a:lstStyle>
          <a:p>
            <a:pPr lvl="0"/>
            <a:r>
              <a:rPr lang="en-US" dirty="0" smtClean="0"/>
              <a:t>Click to edit Master text styles</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10"/>
          </p:nvPr>
        </p:nvSpPr>
        <p:spPr>
          <a:xfrm>
            <a:off x="757238" y="585792"/>
            <a:ext cx="8386762" cy="271458"/>
          </a:xfrm>
        </p:spPr>
        <p:txBody>
          <a:bodyPr/>
          <a:lstStyle>
            <a:lvl1pPr marL="914400" indent="-914400">
              <a:buNone/>
              <a:defRPr sz="1800" b="1" i="1"/>
            </a:lvl1pPr>
          </a:lstStyle>
          <a:p>
            <a:pPr lvl="0"/>
            <a:r>
              <a:rPr lang="en-US" dirty="0" smtClean="0"/>
              <a:t>Click to edit Master text styles</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10"/>
          </p:nvPr>
        </p:nvSpPr>
        <p:spPr>
          <a:xfrm>
            <a:off x="757238" y="585792"/>
            <a:ext cx="8386762" cy="271458"/>
          </a:xfrm>
        </p:spPr>
        <p:txBody>
          <a:bodyPr/>
          <a:lstStyle>
            <a:lvl1pPr marL="914400" indent="-914400">
              <a:buNone/>
              <a:defRPr sz="1800" b="1" i="1"/>
            </a:lvl1pPr>
          </a:lstStyle>
          <a:p>
            <a:pPr lvl="0"/>
            <a:r>
              <a:rPr lang="en-US" dirty="0" smtClean="0"/>
              <a:t>Click to edit Master text styles</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10"/>
          </p:nvPr>
        </p:nvSpPr>
        <p:spPr>
          <a:xfrm>
            <a:off x="757238" y="585792"/>
            <a:ext cx="8386762" cy="271458"/>
          </a:xfrm>
        </p:spPr>
        <p:txBody>
          <a:bodyPr/>
          <a:lstStyle>
            <a:lvl1pPr marL="914400" indent="-914400">
              <a:buNone/>
              <a:defRPr sz="1800" b="1" i="1"/>
            </a:lvl1pPr>
          </a:lstStyle>
          <a:p>
            <a:pPr lvl="0"/>
            <a:r>
              <a:rPr lang="en-US" dirty="0" smtClean="0"/>
              <a:t>Click to edit Master text styles</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5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10"/>
          </p:nvPr>
        </p:nvSpPr>
        <p:spPr>
          <a:xfrm>
            <a:off x="757238" y="585792"/>
            <a:ext cx="8386762" cy="271458"/>
          </a:xfrm>
        </p:spPr>
        <p:txBody>
          <a:bodyPr/>
          <a:lstStyle>
            <a:lvl1pPr marL="914400" indent="-914400">
              <a:buNone/>
              <a:defRPr sz="1800" b="1" i="1"/>
            </a:lvl1pPr>
          </a:lstStyle>
          <a:p>
            <a:pPr lvl="0"/>
            <a:r>
              <a:rPr lang="en-US" dirty="0" smtClean="0"/>
              <a:t>Click to edit Master text styles</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6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10"/>
          </p:nvPr>
        </p:nvSpPr>
        <p:spPr>
          <a:xfrm>
            <a:off x="757238" y="585792"/>
            <a:ext cx="8386762" cy="271458"/>
          </a:xfrm>
        </p:spPr>
        <p:txBody>
          <a:bodyPr/>
          <a:lstStyle>
            <a:lvl1pPr marL="914400" indent="-914400">
              <a:buNone/>
              <a:defRPr sz="1800" b="1" i="1"/>
            </a:lvl1pPr>
          </a:lstStyle>
          <a:p>
            <a:pPr lvl="0"/>
            <a:r>
              <a:rPr lang="en-US" dirty="0" smtClean="0"/>
              <a:t>Click to edit Master text styles</a:t>
            </a: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cSld name="7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med">
    <p:cover dir="rd"/>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8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10"/>
          </p:nvPr>
        </p:nvSpPr>
        <p:spPr>
          <a:xfrm>
            <a:off x="757238" y="585792"/>
            <a:ext cx="8386762" cy="271458"/>
          </a:xfrm>
        </p:spPr>
        <p:txBody>
          <a:bodyPr/>
          <a:lstStyle>
            <a:lvl1pPr marL="914400" indent="-914400">
              <a:buNone/>
              <a:defRPr sz="1800" b="1" i="1"/>
            </a:lvl1pPr>
          </a:lstStyle>
          <a:p>
            <a:pPr lvl="0"/>
            <a:r>
              <a:rPr lang="en-US" dirty="0" smtClean="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pic>
        <p:nvPicPr>
          <p:cNvPr id="4" name="Picture 6" descr="IIALogo-wht.png"/>
          <p:cNvPicPr>
            <a:picLocks noChangeAspect="1"/>
          </p:cNvPicPr>
          <p:nvPr/>
        </p:nvPicPr>
        <p:blipFill>
          <a:blip r:embed="rId2" cstate="print"/>
          <a:srcRect/>
          <a:stretch>
            <a:fillRect/>
          </a:stretch>
        </p:blipFill>
        <p:spPr bwMode="auto">
          <a:xfrm>
            <a:off x="8382000" y="176213"/>
            <a:ext cx="304800" cy="250825"/>
          </a:xfrm>
          <a:prstGeom prst="rect">
            <a:avLst/>
          </a:prstGeom>
          <a:noFill/>
          <a:ln w="9525">
            <a:noFill/>
            <a:miter lim="800000"/>
            <a:headEnd/>
            <a:tailEnd/>
          </a:ln>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C1E85EBA-EDB6-4F35-8946-C877FCBAFBA3}" type="datetime1">
              <a:rPr lang="en-US"/>
              <a:pPr>
                <a:defRPr/>
              </a:pPr>
              <a:t>9/10/2014</a:t>
            </a:fld>
            <a:endParaRPr lang="en-US"/>
          </a:p>
        </p:txBody>
      </p:sp>
      <p:sp>
        <p:nvSpPr>
          <p:cNvPr id="6" name="Slide Number Placeholder 5"/>
          <p:cNvSpPr>
            <a:spLocks noGrp="1"/>
          </p:cNvSpPr>
          <p:nvPr>
            <p:ph type="sldNum" sz="quarter" idx="11"/>
          </p:nvPr>
        </p:nvSpPr>
        <p:spPr/>
        <p:txBody>
          <a:bodyPr/>
          <a:lstStyle>
            <a:lvl1pPr>
              <a:defRPr/>
            </a:lvl1pPr>
          </a:lstStyle>
          <a:p>
            <a:pPr>
              <a:defRPr/>
            </a:pPr>
            <a:fld id="{59CF0519-516F-4A39-A866-D59FCE8EFDB2}" type="slidenum">
              <a:rPr lang="en-US"/>
              <a:pPr>
                <a:defRPr/>
              </a:pPr>
              <a:t>‹#›</a:t>
            </a:fld>
            <a:endParaRPr lang="en-US"/>
          </a:p>
        </p:txBody>
      </p:sp>
      <p:sp>
        <p:nvSpPr>
          <p:cNvPr id="7" name="Footer Placeholder 4"/>
          <p:cNvSpPr>
            <a:spLocks noGrp="1"/>
          </p:cNvSpPr>
          <p:nvPr>
            <p:ph type="ftr" sz="quarter" idx="12"/>
          </p:nvPr>
        </p:nvSpPr>
        <p:spPr>
          <a:custGeom>
            <a:avLst/>
            <a:gdLst>
              <a:gd name="connsiteX0" fmla="*/ 0 w 7289800"/>
              <a:gd name="connsiteY0" fmla="*/ 0 h 608542"/>
              <a:gd name="connsiteX1" fmla="*/ 7289800 w 7289800"/>
              <a:gd name="connsiteY1" fmla="*/ 0 h 608542"/>
              <a:gd name="connsiteX2" fmla="*/ 7289800 w 7289800"/>
              <a:gd name="connsiteY2" fmla="*/ 608542 h 608542"/>
              <a:gd name="connsiteX3" fmla="*/ 0 w 7289800"/>
              <a:gd name="connsiteY3" fmla="*/ 608542 h 608542"/>
              <a:gd name="connsiteX4" fmla="*/ 0 w 7289800"/>
              <a:gd name="connsiteY4" fmla="*/ 0 h 60854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89800" h="608542">
                <a:moveTo>
                  <a:pt x="0" y="0"/>
                </a:moveTo>
                <a:lnTo>
                  <a:pt x="7289800" y="0"/>
                </a:lnTo>
                <a:lnTo>
                  <a:pt x="7289800" y="608542"/>
                </a:lnTo>
                <a:lnTo>
                  <a:pt x="0" y="608542"/>
                </a:lnTo>
                <a:lnTo>
                  <a:pt x="0" y="0"/>
                </a:lnTo>
                <a:close/>
              </a:path>
            </a:pathLst>
          </a:custGeom>
        </p:spPr>
        <p:txBody>
          <a:bodyPr/>
          <a:lstStyle>
            <a:lvl1pPr>
              <a:defRPr/>
            </a:lvl1pPr>
          </a:lstStyle>
          <a:p>
            <a:pPr>
              <a:defRPr/>
            </a:pPr>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9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10"/>
          </p:nvPr>
        </p:nvSpPr>
        <p:spPr>
          <a:xfrm>
            <a:off x="757238" y="585792"/>
            <a:ext cx="8386762" cy="271458"/>
          </a:xfrm>
        </p:spPr>
        <p:txBody>
          <a:bodyPr/>
          <a:lstStyle>
            <a:lvl1pPr marL="914400" indent="-914400">
              <a:buNone/>
              <a:defRPr sz="1800" b="1" i="1"/>
            </a:lvl1pPr>
          </a:lstStyle>
          <a:p>
            <a:pPr lvl="0"/>
            <a:r>
              <a:rPr lang="en-US" dirty="0" smtClean="0"/>
              <a:t>Click to edit Master text styles</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10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10"/>
          </p:nvPr>
        </p:nvSpPr>
        <p:spPr>
          <a:xfrm>
            <a:off x="757238" y="585792"/>
            <a:ext cx="8386762" cy="271458"/>
          </a:xfrm>
        </p:spPr>
        <p:txBody>
          <a:bodyPr/>
          <a:lstStyle>
            <a:lvl1pPr marL="914400" indent="-914400">
              <a:buNone/>
              <a:defRPr sz="1800" b="1" i="1"/>
            </a:lvl1pPr>
          </a:lstStyle>
          <a:p>
            <a:pPr lvl="0"/>
            <a:r>
              <a:rPr lang="en-US" dirty="0" smtClean="0"/>
              <a:t>Click to edit Master text styles</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1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10"/>
          </p:nvPr>
        </p:nvSpPr>
        <p:spPr>
          <a:xfrm>
            <a:off x="757238" y="585792"/>
            <a:ext cx="8386762" cy="271458"/>
          </a:xfrm>
        </p:spPr>
        <p:txBody>
          <a:bodyPr/>
          <a:lstStyle>
            <a:lvl1pPr marL="914400" indent="-914400">
              <a:buNone/>
              <a:defRPr sz="1800" b="1" i="1"/>
            </a:lvl1pPr>
          </a:lstStyle>
          <a:p>
            <a:pPr lvl="0"/>
            <a:r>
              <a:rPr lang="en-US" dirty="0" smtClean="0"/>
              <a:t>Click to edit Master text styles</a:t>
            </a: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CC759B88-0B7B-42D9-B3A0-5575BDDE21BF}" type="datetime1">
              <a:rPr lang="en-US"/>
              <a:pPr>
                <a:defRPr/>
              </a:pPr>
              <a:t>9/10/2014</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IAEP Program</a:t>
            </a:r>
          </a:p>
        </p:txBody>
      </p:sp>
      <p:sp>
        <p:nvSpPr>
          <p:cNvPr id="6" name="Slide Number Placeholder 5"/>
          <p:cNvSpPr>
            <a:spLocks noGrp="1"/>
          </p:cNvSpPr>
          <p:nvPr>
            <p:ph type="sldNum" sz="quarter" idx="12"/>
          </p:nvPr>
        </p:nvSpPr>
        <p:spPr/>
        <p:txBody>
          <a:bodyPr/>
          <a:lstStyle>
            <a:lvl1pPr>
              <a:defRPr/>
            </a:lvl1pPr>
          </a:lstStyle>
          <a:p>
            <a:pPr>
              <a:defRPr/>
            </a:pPr>
            <a:fld id="{EC015D1F-3722-4223-A8D3-43C8420ACF50}" type="slidenum">
              <a:rPr lang="en-US"/>
              <a:pPr>
                <a:defRPr/>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A879F55-B132-4575-9067-A281B22FC0A8}" type="datetime1">
              <a:rPr lang="en-US"/>
              <a:pPr>
                <a:defRPr/>
              </a:pPr>
              <a:t>9/10/2014</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IAEP Program</a:t>
            </a:r>
          </a:p>
        </p:txBody>
      </p:sp>
      <p:sp>
        <p:nvSpPr>
          <p:cNvPr id="6" name="Slide Number Placeholder 5"/>
          <p:cNvSpPr>
            <a:spLocks noGrp="1"/>
          </p:cNvSpPr>
          <p:nvPr>
            <p:ph type="sldNum" sz="quarter" idx="12"/>
          </p:nvPr>
        </p:nvSpPr>
        <p:spPr/>
        <p:txBody>
          <a:bodyPr/>
          <a:lstStyle>
            <a:lvl1pPr>
              <a:defRPr/>
            </a:lvl1pPr>
          </a:lstStyle>
          <a:p>
            <a:pPr>
              <a:defRPr/>
            </a:pPr>
            <a:fld id="{6FCD75F4-5258-4F61-8DE5-65A2A3C8114A}" type="slidenum">
              <a:rPr lang="en-US"/>
              <a:pPr>
                <a:defRPr/>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0176668A-42E2-4E21-8587-355BAE379E9D}" type="datetime1">
              <a:rPr lang="en-US"/>
              <a:pPr>
                <a:defRPr/>
              </a:pPr>
              <a:t>9/10/2014</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IAEP Program</a:t>
            </a:r>
          </a:p>
        </p:txBody>
      </p:sp>
      <p:sp>
        <p:nvSpPr>
          <p:cNvPr id="6" name="Slide Number Placeholder 5"/>
          <p:cNvSpPr>
            <a:spLocks noGrp="1"/>
          </p:cNvSpPr>
          <p:nvPr>
            <p:ph type="sldNum" sz="quarter" idx="12"/>
          </p:nvPr>
        </p:nvSpPr>
        <p:spPr/>
        <p:txBody>
          <a:bodyPr/>
          <a:lstStyle>
            <a:lvl1pPr>
              <a:defRPr/>
            </a:lvl1pPr>
          </a:lstStyle>
          <a:p>
            <a:pPr>
              <a:defRPr/>
            </a:pPr>
            <a:fld id="{73226B27-F1CE-4030-B419-A633EEAEA152}" type="slidenum">
              <a:rPr lang="en-US"/>
              <a:pPr>
                <a:defRPr/>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2EB8A8DE-896D-4F80-A427-5839C476D4C9}" type="datetime1">
              <a:rPr lang="en-US"/>
              <a:pPr>
                <a:defRPr/>
              </a:pPr>
              <a:t>9/10/2014</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IAEP Program</a:t>
            </a:r>
          </a:p>
        </p:txBody>
      </p:sp>
      <p:sp>
        <p:nvSpPr>
          <p:cNvPr id="7" name="Slide Number Placeholder 5"/>
          <p:cNvSpPr>
            <a:spLocks noGrp="1"/>
          </p:cNvSpPr>
          <p:nvPr>
            <p:ph type="sldNum" sz="quarter" idx="12"/>
          </p:nvPr>
        </p:nvSpPr>
        <p:spPr/>
        <p:txBody>
          <a:bodyPr/>
          <a:lstStyle>
            <a:lvl1pPr>
              <a:defRPr/>
            </a:lvl1pPr>
          </a:lstStyle>
          <a:p>
            <a:pPr>
              <a:defRPr/>
            </a:pPr>
            <a:fld id="{62802DCB-B081-481D-82E1-A2C946280591}" type="slidenum">
              <a:rPr lang="en-US"/>
              <a:pPr>
                <a:defRPr/>
              </a:pPr>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20C3BA56-C564-459D-80BC-0547A81E9873}" type="datetime1">
              <a:rPr lang="en-US"/>
              <a:pPr>
                <a:defRPr/>
              </a:pPr>
              <a:t>9/10/2014</a:t>
            </a:fld>
            <a:endParaRPr lang="en-US"/>
          </a:p>
        </p:txBody>
      </p:sp>
      <p:sp>
        <p:nvSpPr>
          <p:cNvPr id="8" name="Footer Placeholder 4"/>
          <p:cNvSpPr>
            <a:spLocks noGrp="1"/>
          </p:cNvSpPr>
          <p:nvPr>
            <p:ph type="ftr" sz="quarter" idx="11"/>
          </p:nvPr>
        </p:nvSpPr>
        <p:spPr/>
        <p:txBody>
          <a:bodyPr/>
          <a:lstStyle>
            <a:lvl1pPr>
              <a:defRPr/>
            </a:lvl1pPr>
          </a:lstStyle>
          <a:p>
            <a:pPr>
              <a:defRPr/>
            </a:pPr>
            <a:r>
              <a:rPr lang="en-US"/>
              <a:t>IAEP Program</a:t>
            </a:r>
          </a:p>
        </p:txBody>
      </p:sp>
      <p:sp>
        <p:nvSpPr>
          <p:cNvPr id="9" name="Slide Number Placeholder 5"/>
          <p:cNvSpPr>
            <a:spLocks noGrp="1"/>
          </p:cNvSpPr>
          <p:nvPr>
            <p:ph type="sldNum" sz="quarter" idx="12"/>
          </p:nvPr>
        </p:nvSpPr>
        <p:spPr/>
        <p:txBody>
          <a:bodyPr/>
          <a:lstStyle>
            <a:lvl1pPr>
              <a:defRPr/>
            </a:lvl1pPr>
          </a:lstStyle>
          <a:p>
            <a:pPr>
              <a:defRPr/>
            </a:pPr>
            <a:fld id="{FD103139-5AAB-4007-9664-33384C7A0668}" type="slidenum">
              <a:rPr lang="en-US"/>
              <a:pPr>
                <a:defRPr/>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778B6519-CC53-4BA9-9B5B-AEBB44B6B574}" type="datetime1">
              <a:rPr lang="en-US"/>
              <a:pPr>
                <a:defRPr/>
              </a:pPr>
              <a:t>9/10/2014</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a:t>IAEP Program</a:t>
            </a:r>
          </a:p>
        </p:txBody>
      </p:sp>
      <p:sp>
        <p:nvSpPr>
          <p:cNvPr id="5" name="Slide Number Placeholder 5"/>
          <p:cNvSpPr>
            <a:spLocks noGrp="1"/>
          </p:cNvSpPr>
          <p:nvPr>
            <p:ph type="sldNum" sz="quarter" idx="12"/>
          </p:nvPr>
        </p:nvSpPr>
        <p:spPr/>
        <p:txBody>
          <a:bodyPr/>
          <a:lstStyle>
            <a:lvl1pPr>
              <a:defRPr/>
            </a:lvl1pPr>
          </a:lstStyle>
          <a:p>
            <a:pPr>
              <a:defRPr/>
            </a:pPr>
            <a:fld id="{64AAA23C-67C3-4678-83E1-BA3DD8167A70}"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5" name="Picture 6" descr="IIALogo-wht.png"/>
          <p:cNvPicPr>
            <a:picLocks noChangeAspect="1"/>
          </p:cNvPicPr>
          <p:nvPr/>
        </p:nvPicPr>
        <p:blipFill>
          <a:blip r:embed="rId2" cstate="print"/>
          <a:srcRect/>
          <a:stretch>
            <a:fillRect/>
          </a:stretch>
        </p:blipFill>
        <p:spPr bwMode="auto">
          <a:xfrm>
            <a:off x="8382000" y="176213"/>
            <a:ext cx="304800" cy="250825"/>
          </a:xfrm>
          <a:prstGeom prst="rect">
            <a:avLst/>
          </a:prstGeom>
          <a:noFill/>
          <a:ln w="9525">
            <a:noFill/>
            <a:miter lim="800000"/>
            <a:headEnd/>
            <a:tailEnd/>
          </a:ln>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4"/>
          <p:cNvSpPr>
            <a:spLocks noGrp="1"/>
          </p:cNvSpPr>
          <p:nvPr>
            <p:ph type="dt" sz="half" idx="10"/>
          </p:nvPr>
        </p:nvSpPr>
        <p:spPr/>
        <p:txBody>
          <a:bodyPr/>
          <a:lstStyle>
            <a:lvl1pPr>
              <a:defRPr/>
            </a:lvl1pPr>
          </a:lstStyle>
          <a:p>
            <a:pPr>
              <a:defRPr/>
            </a:pPr>
            <a:fld id="{3F8E2061-F06F-442E-AE56-13CDA5801681}" type="datetime1">
              <a:rPr lang="en-US"/>
              <a:pPr>
                <a:defRPr/>
              </a:pPr>
              <a:t>9/10/2014</a:t>
            </a:fld>
            <a:endParaRPr lang="en-US"/>
          </a:p>
        </p:txBody>
      </p:sp>
      <p:sp>
        <p:nvSpPr>
          <p:cNvPr id="7" name="Slide Number Placeholder 6"/>
          <p:cNvSpPr>
            <a:spLocks noGrp="1"/>
          </p:cNvSpPr>
          <p:nvPr>
            <p:ph type="sldNum" sz="quarter" idx="11"/>
          </p:nvPr>
        </p:nvSpPr>
        <p:spPr/>
        <p:txBody>
          <a:bodyPr/>
          <a:lstStyle>
            <a:lvl1pPr>
              <a:defRPr/>
            </a:lvl1pPr>
          </a:lstStyle>
          <a:p>
            <a:pPr>
              <a:defRPr/>
            </a:pPr>
            <a:fld id="{B77712B5-5670-4F0C-9B61-DFEC513DA097}" type="slidenum">
              <a:rPr lang="en-US"/>
              <a:pPr>
                <a:defRPr/>
              </a:pPr>
              <a:t>‹#›</a:t>
            </a:fld>
            <a:endParaRPr lang="en-US"/>
          </a:p>
        </p:txBody>
      </p:sp>
      <p:sp>
        <p:nvSpPr>
          <p:cNvPr id="8" name="Footer Placeholder 4"/>
          <p:cNvSpPr>
            <a:spLocks noGrp="1"/>
          </p:cNvSpPr>
          <p:nvPr>
            <p:ph type="ftr" sz="quarter" idx="12"/>
          </p:nvPr>
        </p:nvSpPr>
        <p:spPr/>
        <p:txBody>
          <a:bodyPr/>
          <a:lstStyle>
            <a:lvl1pPr>
              <a:defRPr/>
            </a:lvl1pPr>
          </a:lstStyle>
          <a:p>
            <a:pPr>
              <a:defRPr/>
            </a:pPr>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428CD04C-72FB-41F1-9D85-0F18309E819C}" type="datetime1">
              <a:rPr lang="en-US"/>
              <a:pPr>
                <a:defRPr/>
              </a:pPr>
              <a:t>9/10/2014</a:t>
            </a:fld>
            <a:endParaRPr lang="en-US"/>
          </a:p>
        </p:txBody>
      </p:sp>
      <p:sp>
        <p:nvSpPr>
          <p:cNvPr id="3" name="Footer Placeholder 4"/>
          <p:cNvSpPr>
            <a:spLocks noGrp="1"/>
          </p:cNvSpPr>
          <p:nvPr>
            <p:ph type="ftr" sz="quarter" idx="11"/>
          </p:nvPr>
        </p:nvSpPr>
        <p:spPr/>
        <p:txBody>
          <a:bodyPr/>
          <a:lstStyle>
            <a:lvl1pPr>
              <a:defRPr/>
            </a:lvl1pPr>
          </a:lstStyle>
          <a:p>
            <a:pPr>
              <a:defRPr/>
            </a:pPr>
            <a:r>
              <a:rPr lang="en-US"/>
              <a:t>IAEP Program</a:t>
            </a:r>
          </a:p>
        </p:txBody>
      </p:sp>
      <p:sp>
        <p:nvSpPr>
          <p:cNvPr id="4" name="Slide Number Placeholder 5"/>
          <p:cNvSpPr>
            <a:spLocks noGrp="1"/>
          </p:cNvSpPr>
          <p:nvPr>
            <p:ph type="sldNum" sz="quarter" idx="12"/>
          </p:nvPr>
        </p:nvSpPr>
        <p:spPr/>
        <p:txBody>
          <a:bodyPr/>
          <a:lstStyle>
            <a:lvl1pPr>
              <a:defRPr/>
            </a:lvl1pPr>
          </a:lstStyle>
          <a:p>
            <a:pPr>
              <a:defRPr/>
            </a:pPr>
            <a:fld id="{80E8F804-879E-4625-91A1-F79602662211}" type="slidenum">
              <a:rPr lang="en-US"/>
              <a:pPr>
                <a:defRPr/>
              </a:pPr>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983653A-B1E8-4B8F-898A-14187DFB6C95}" type="datetime1">
              <a:rPr lang="en-US"/>
              <a:pPr>
                <a:defRPr/>
              </a:pPr>
              <a:t>9/10/2014</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IAEP Program</a:t>
            </a:r>
          </a:p>
        </p:txBody>
      </p:sp>
      <p:sp>
        <p:nvSpPr>
          <p:cNvPr id="7" name="Slide Number Placeholder 5"/>
          <p:cNvSpPr>
            <a:spLocks noGrp="1"/>
          </p:cNvSpPr>
          <p:nvPr>
            <p:ph type="sldNum" sz="quarter" idx="12"/>
          </p:nvPr>
        </p:nvSpPr>
        <p:spPr/>
        <p:txBody>
          <a:bodyPr/>
          <a:lstStyle>
            <a:lvl1pPr>
              <a:defRPr/>
            </a:lvl1pPr>
          </a:lstStyle>
          <a:p>
            <a:pPr>
              <a:defRPr/>
            </a:pPr>
            <a:fld id="{959E6F43-754E-4E6A-9724-2EECA69B8927}" type="slidenum">
              <a:rPr lang="en-US"/>
              <a:pPr>
                <a:defRPr/>
              </a:pPr>
              <a:t>‹#›</a:t>
            </a:fld>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F8748B5-B793-4915-90E7-96503DAD5470}" type="datetime1">
              <a:rPr lang="en-US"/>
              <a:pPr>
                <a:defRPr/>
              </a:pPr>
              <a:t>9/10/2014</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IAEP Program</a:t>
            </a:r>
          </a:p>
        </p:txBody>
      </p:sp>
      <p:sp>
        <p:nvSpPr>
          <p:cNvPr id="7" name="Slide Number Placeholder 5"/>
          <p:cNvSpPr>
            <a:spLocks noGrp="1"/>
          </p:cNvSpPr>
          <p:nvPr>
            <p:ph type="sldNum" sz="quarter" idx="12"/>
          </p:nvPr>
        </p:nvSpPr>
        <p:spPr/>
        <p:txBody>
          <a:bodyPr/>
          <a:lstStyle>
            <a:lvl1pPr>
              <a:defRPr/>
            </a:lvl1pPr>
          </a:lstStyle>
          <a:p>
            <a:pPr>
              <a:defRPr/>
            </a:pPr>
            <a:fld id="{D2FCA389-1EF1-4B92-9422-055C458A8DAD}" type="slidenum">
              <a:rPr lang="en-US"/>
              <a:pPr>
                <a:defRPr/>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C973D6F-5592-4740-A7EB-1DDA08FA9AAE}" type="datetime1">
              <a:rPr lang="en-US"/>
              <a:pPr>
                <a:defRPr/>
              </a:pPr>
              <a:t>9/10/2014</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IAEP Program</a:t>
            </a:r>
          </a:p>
        </p:txBody>
      </p:sp>
      <p:sp>
        <p:nvSpPr>
          <p:cNvPr id="6" name="Slide Number Placeholder 5"/>
          <p:cNvSpPr>
            <a:spLocks noGrp="1"/>
          </p:cNvSpPr>
          <p:nvPr>
            <p:ph type="sldNum" sz="quarter" idx="12"/>
          </p:nvPr>
        </p:nvSpPr>
        <p:spPr/>
        <p:txBody>
          <a:bodyPr/>
          <a:lstStyle>
            <a:lvl1pPr>
              <a:defRPr/>
            </a:lvl1pPr>
          </a:lstStyle>
          <a:p>
            <a:pPr>
              <a:defRPr/>
            </a:pPr>
            <a:fld id="{FAAC0839-BD82-40F1-AC5D-B04B7FC6E9AB}" type="slidenum">
              <a:rPr lang="en-US"/>
              <a:pPr>
                <a:defRPr/>
              </a:pPr>
              <a:t>‹#›</a:t>
            </a:fld>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A4C9FE7-8544-45F4-87F1-D4DCF2FB0BB0}" type="datetime1">
              <a:rPr lang="en-US"/>
              <a:pPr>
                <a:defRPr/>
              </a:pPr>
              <a:t>9/10/2014</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IAEP Program</a:t>
            </a:r>
          </a:p>
        </p:txBody>
      </p:sp>
      <p:sp>
        <p:nvSpPr>
          <p:cNvPr id="6" name="Slide Number Placeholder 5"/>
          <p:cNvSpPr>
            <a:spLocks noGrp="1"/>
          </p:cNvSpPr>
          <p:nvPr>
            <p:ph type="sldNum" sz="quarter" idx="12"/>
          </p:nvPr>
        </p:nvSpPr>
        <p:spPr/>
        <p:txBody>
          <a:bodyPr/>
          <a:lstStyle>
            <a:lvl1pPr>
              <a:defRPr/>
            </a:lvl1pPr>
          </a:lstStyle>
          <a:p>
            <a:pPr>
              <a:defRPr/>
            </a:pPr>
            <a:fld id="{860AE6D7-62A7-4A8B-BDA0-CAF2F668DF4D}" type="slidenum">
              <a:rPr lang="en-US"/>
              <a:pPr>
                <a:defRPr/>
              </a:pPr>
              <a:t>‹#›</a:t>
            </a:fld>
            <a:endParaRPr 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3FBC857F-83EA-4CCC-8C56-90FC39A82E85}" type="datetime1">
              <a:rPr lang="en-US"/>
              <a:pPr>
                <a:defRPr/>
              </a:pPr>
              <a:t>9/10/2014</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a:t>IAEP Program</a:t>
            </a:r>
          </a:p>
        </p:txBody>
      </p:sp>
      <p:sp>
        <p:nvSpPr>
          <p:cNvPr id="5" name="Slide Number Placeholder 5"/>
          <p:cNvSpPr>
            <a:spLocks noGrp="1"/>
          </p:cNvSpPr>
          <p:nvPr>
            <p:ph type="sldNum" sz="quarter" idx="12"/>
          </p:nvPr>
        </p:nvSpPr>
        <p:spPr/>
        <p:txBody>
          <a:bodyPr/>
          <a:lstStyle>
            <a:lvl1pPr>
              <a:defRPr/>
            </a:lvl1pPr>
          </a:lstStyle>
          <a:p>
            <a:pPr>
              <a:defRPr/>
            </a:pPr>
            <a:fld id="{E30F7D06-6FEA-4EB4-A2C4-02A3058EFEA7}" type="slidenum">
              <a:rPr lang="en-US"/>
              <a:pPr>
                <a:defRPr/>
              </a:pPr>
              <a:t>‹#›</a:t>
            </a:fld>
            <a:endParaRPr 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DB60A559-8803-4AAB-88C3-85ADB6D6DA46}" type="datetime1">
              <a:rPr lang="en-US"/>
              <a:pPr>
                <a:defRPr/>
              </a:pPr>
              <a:t>9/10/2014</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IAEP Program</a:t>
            </a:r>
          </a:p>
        </p:txBody>
      </p:sp>
      <p:sp>
        <p:nvSpPr>
          <p:cNvPr id="6" name="Slide Number Placeholder 5"/>
          <p:cNvSpPr>
            <a:spLocks noGrp="1"/>
          </p:cNvSpPr>
          <p:nvPr>
            <p:ph type="sldNum" sz="quarter" idx="12"/>
          </p:nvPr>
        </p:nvSpPr>
        <p:spPr/>
        <p:txBody>
          <a:bodyPr/>
          <a:lstStyle>
            <a:lvl1pPr>
              <a:defRPr/>
            </a:lvl1pPr>
          </a:lstStyle>
          <a:p>
            <a:pPr>
              <a:defRPr/>
            </a:pPr>
            <a:fld id="{B6C9DB8B-852A-40E6-A752-26042209596B}" type="slidenum">
              <a:rPr lang="en-US"/>
              <a:pPr>
                <a:defRPr/>
              </a:pPr>
              <a:t>‹#›</a:t>
            </a:fld>
            <a:endParaRPr lang="en-US"/>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561B107-198E-4EC8-8312-B9B406B3DDE0}" type="datetime1">
              <a:rPr lang="en-US"/>
              <a:pPr>
                <a:defRPr/>
              </a:pPr>
              <a:t>9/10/2014</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IAEP Program</a:t>
            </a:r>
          </a:p>
        </p:txBody>
      </p:sp>
      <p:sp>
        <p:nvSpPr>
          <p:cNvPr id="6" name="Slide Number Placeholder 5"/>
          <p:cNvSpPr>
            <a:spLocks noGrp="1"/>
          </p:cNvSpPr>
          <p:nvPr>
            <p:ph type="sldNum" sz="quarter" idx="12"/>
          </p:nvPr>
        </p:nvSpPr>
        <p:spPr/>
        <p:txBody>
          <a:bodyPr/>
          <a:lstStyle>
            <a:lvl1pPr>
              <a:defRPr/>
            </a:lvl1pPr>
          </a:lstStyle>
          <a:p>
            <a:pPr>
              <a:defRPr/>
            </a:pPr>
            <a:fld id="{FF04AD36-ED5C-4B6E-AE2E-A63A0DCBC7C0}" type="slidenum">
              <a:rPr lang="en-US"/>
              <a:pPr>
                <a:defRPr/>
              </a:pPr>
              <a:t>‹#›</a:t>
            </a:fld>
            <a:endParaRPr 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44A0231-0CC2-48ED-B924-038CFD534FAF}" type="datetime1">
              <a:rPr lang="en-US"/>
              <a:pPr>
                <a:defRPr/>
              </a:pPr>
              <a:t>9/10/2014</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IAEP Program</a:t>
            </a:r>
          </a:p>
        </p:txBody>
      </p:sp>
      <p:sp>
        <p:nvSpPr>
          <p:cNvPr id="6" name="Slide Number Placeholder 5"/>
          <p:cNvSpPr>
            <a:spLocks noGrp="1"/>
          </p:cNvSpPr>
          <p:nvPr>
            <p:ph type="sldNum" sz="quarter" idx="12"/>
          </p:nvPr>
        </p:nvSpPr>
        <p:spPr/>
        <p:txBody>
          <a:bodyPr/>
          <a:lstStyle>
            <a:lvl1pPr>
              <a:defRPr/>
            </a:lvl1pPr>
          </a:lstStyle>
          <a:p>
            <a:pPr>
              <a:defRPr/>
            </a:pPr>
            <a:fld id="{4671B84E-5D18-451E-84BA-2268E9CBB0A1}" type="slidenum">
              <a:rPr lang="en-US"/>
              <a:pPr>
                <a:defRPr/>
              </a:pPr>
              <a:t>‹#›</a:t>
            </a:fld>
            <a:endParaRPr lang="en-US"/>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F658AB66-8FD4-4E5A-8F73-60F68563CA70}" type="datetime1">
              <a:rPr lang="en-US"/>
              <a:pPr>
                <a:defRPr/>
              </a:pPr>
              <a:t>9/10/2014</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IAEP Program</a:t>
            </a:r>
          </a:p>
        </p:txBody>
      </p:sp>
      <p:sp>
        <p:nvSpPr>
          <p:cNvPr id="7" name="Slide Number Placeholder 5"/>
          <p:cNvSpPr>
            <a:spLocks noGrp="1"/>
          </p:cNvSpPr>
          <p:nvPr>
            <p:ph type="sldNum" sz="quarter" idx="12"/>
          </p:nvPr>
        </p:nvSpPr>
        <p:spPr/>
        <p:txBody>
          <a:bodyPr/>
          <a:lstStyle>
            <a:lvl1pPr>
              <a:defRPr/>
            </a:lvl1pPr>
          </a:lstStyle>
          <a:p>
            <a:pPr>
              <a:defRPr/>
            </a:pPr>
            <a:fld id="{3F49564F-E817-4DDD-B6A8-3A016655204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7" name="Picture 7" descr="IIALogo-wht.png"/>
          <p:cNvPicPr>
            <a:picLocks noChangeAspect="1"/>
          </p:cNvPicPr>
          <p:nvPr/>
        </p:nvPicPr>
        <p:blipFill>
          <a:blip r:embed="rId2" cstate="print"/>
          <a:srcRect/>
          <a:stretch>
            <a:fillRect/>
          </a:stretch>
        </p:blipFill>
        <p:spPr bwMode="auto">
          <a:xfrm>
            <a:off x="8382000" y="176213"/>
            <a:ext cx="304800" cy="250825"/>
          </a:xfrm>
          <a:prstGeom prst="rect">
            <a:avLst/>
          </a:prstGeom>
          <a:noFill/>
          <a:ln w="9525">
            <a:noFill/>
            <a:miter lim="800000"/>
            <a:headEnd/>
            <a:tailEnd/>
          </a:ln>
        </p:spPr>
      </p:pic>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91733"/>
            <a:ext cx="4040188" cy="583142"/>
          </a:xfrm>
        </p:spPr>
        <p:txBody>
          <a:bodyPr anchor="ctr"/>
          <a:lstStyle>
            <a:lvl1pPr marL="0" indent="0">
              <a:buNone/>
              <a:defRPr sz="2400" b="1" i="0">
                <a:latin typeface="Arial Narrow"/>
                <a:cs typeface="Arial Narrow"/>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91733"/>
            <a:ext cx="4041775" cy="583142"/>
          </a:xfrm>
        </p:spPr>
        <p:txBody>
          <a:bodyPr anchor="ctr"/>
          <a:lstStyle>
            <a:lvl1pPr marL="0" indent="0">
              <a:buNone/>
              <a:defRPr sz="2400" b="1" i="0">
                <a:latin typeface="Arial Narrow"/>
                <a:cs typeface="Arial Narrow"/>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Date Placeholder 6"/>
          <p:cNvSpPr>
            <a:spLocks noGrp="1"/>
          </p:cNvSpPr>
          <p:nvPr>
            <p:ph type="dt" sz="half" idx="10"/>
          </p:nvPr>
        </p:nvSpPr>
        <p:spPr/>
        <p:txBody>
          <a:bodyPr/>
          <a:lstStyle>
            <a:lvl1pPr>
              <a:defRPr/>
            </a:lvl1pPr>
          </a:lstStyle>
          <a:p>
            <a:pPr>
              <a:defRPr/>
            </a:pPr>
            <a:fld id="{D0B7DE15-1BA2-4823-B577-1E25488A9B0F}" type="datetime1">
              <a:rPr lang="en-US"/>
              <a:pPr>
                <a:defRPr/>
              </a:pPr>
              <a:t>9/10/2014</a:t>
            </a:fld>
            <a:endParaRPr lang="en-US"/>
          </a:p>
        </p:txBody>
      </p:sp>
      <p:sp>
        <p:nvSpPr>
          <p:cNvPr id="9" name="Slide Number Placeholder 8"/>
          <p:cNvSpPr>
            <a:spLocks noGrp="1"/>
          </p:cNvSpPr>
          <p:nvPr>
            <p:ph type="sldNum" sz="quarter" idx="11"/>
          </p:nvPr>
        </p:nvSpPr>
        <p:spPr/>
        <p:txBody>
          <a:bodyPr/>
          <a:lstStyle>
            <a:lvl1pPr>
              <a:defRPr/>
            </a:lvl1pPr>
          </a:lstStyle>
          <a:p>
            <a:pPr>
              <a:defRPr/>
            </a:pPr>
            <a:fld id="{00FC535C-5EAC-48B0-93E2-7484FB7C1854}" type="slidenum">
              <a:rPr lang="en-US"/>
              <a:pPr>
                <a:defRPr/>
              </a:pPr>
              <a:t>‹#›</a:t>
            </a:fld>
            <a:endParaRPr lang="en-US"/>
          </a:p>
        </p:txBody>
      </p:sp>
      <p:sp>
        <p:nvSpPr>
          <p:cNvPr id="10" name="Footer Placeholder 4"/>
          <p:cNvSpPr>
            <a:spLocks noGrp="1"/>
          </p:cNvSpPr>
          <p:nvPr>
            <p:ph type="ftr" sz="quarter" idx="12"/>
          </p:nvPr>
        </p:nvSpPr>
        <p:spPr/>
        <p:txBody>
          <a:bodyPr/>
          <a:lstStyle>
            <a:lvl1pPr>
              <a:defRPr/>
            </a:lvl1pPr>
          </a:lstStyle>
          <a:p>
            <a:pPr>
              <a:defRPr/>
            </a:pPr>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D6822E23-C1B3-4986-8291-EB72E16579D8}" type="datetime1">
              <a:rPr lang="en-US"/>
              <a:pPr>
                <a:defRPr/>
              </a:pPr>
              <a:t>9/10/2014</a:t>
            </a:fld>
            <a:endParaRPr lang="en-US"/>
          </a:p>
        </p:txBody>
      </p:sp>
      <p:sp>
        <p:nvSpPr>
          <p:cNvPr id="8" name="Footer Placeholder 4"/>
          <p:cNvSpPr>
            <a:spLocks noGrp="1"/>
          </p:cNvSpPr>
          <p:nvPr>
            <p:ph type="ftr" sz="quarter" idx="11"/>
          </p:nvPr>
        </p:nvSpPr>
        <p:spPr/>
        <p:txBody>
          <a:bodyPr/>
          <a:lstStyle>
            <a:lvl1pPr>
              <a:defRPr/>
            </a:lvl1pPr>
          </a:lstStyle>
          <a:p>
            <a:pPr>
              <a:defRPr/>
            </a:pPr>
            <a:r>
              <a:rPr lang="en-US"/>
              <a:t>IAEP Program</a:t>
            </a:r>
          </a:p>
        </p:txBody>
      </p:sp>
      <p:sp>
        <p:nvSpPr>
          <p:cNvPr id="9" name="Slide Number Placeholder 5"/>
          <p:cNvSpPr>
            <a:spLocks noGrp="1"/>
          </p:cNvSpPr>
          <p:nvPr>
            <p:ph type="sldNum" sz="quarter" idx="12"/>
          </p:nvPr>
        </p:nvSpPr>
        <p:spPr/>
        <p:txBody>
          <a:bodyPr/>
          <a:lstStyle>
            <a:lvl1pPr>
              <a:defRPr/>
            </a:lvl1pPr>
          </a:lstStyle>
          <a:p>
            <a:pPr>
              <a:defRPr/>
            </a:pPr>
            <a:fld id="{A9420AAC-64E3-45F6-9FDB-52BB23B579A3}" type="slidenum">
              <a:rPr lang="en-US"/>
              <a:pPr>
                <a:defRPr/>
              </a:pPr>
              <a:t>‹#›</a:t>
            </a:fld>
            <a:endParaRPr 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F21507B2-15B9-4850-954E-DB455607BD1E}" type="datetime1">
              <a:rPr lang="en-US"/>
              <a:pPr>
                <a:defRPr/>
              </a:pPr>
              <a:t>9/10/2014</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a:t>IAEP Program</a:t>
            </a:r>
          </a:p>
        </p:txBody>
      </p:sp>
      <p:sp>
        <p:nvSpPr>
          <p:cNvPr id="5" name="Slide Number Placeholder 5"/>
          <p:cNvSpPr>
            <a:spLocks noGrp="1"/>
          </p:cNvSpPr>
          <p:nvPr>
            <p:ph type="sldNum" sz="quarter" idx="12"/>
          </p:nvPr>
        </p:nvSpPr>
        <p:spPr/>
        <p:txBody>
          <a:bodyPr/>
          <a:lstStyle>
            <a:lvl1pPr>
              <a:defRPr/>
            </a:lvl1pPr>
          </a:lstStyle>
          <a:p>
            <a:pPr>
              <a:defRPr/>
            </a:pPr>
            <a:fld id="{4351F6FF-1858-4D56-B36A-64445DE44482}" type="slidenum">
              <a:rPr lang="en-US"/>
              <a:pPr>
                <a:defRPr/>
              </a:pPr>
              <a:t>‹#›</a:t>
            </a:fld>
            <a:endParaRPr lang="en-US"/>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A9BE529C-E349-4EF1-85B5-E80A313A2519}" type="datetime1">
              <a:rPr lang="en-US"/>
              <a:pPr>
                <a:defRPr/>
              </a:pPr>
              <a:t>9/10/2014</a:t>
            </a:fld>
            <a:endParaRPr lang="en-US"/>
          </a:p>
        </p:txBody>
      </p:sp>
      <p:sp>
        <p:nvSpPr>
          <p:cNvPr id="3" name="Footer Placeholder 4"/>
          <p:cNvSpPr>
            <a:spLocks noGrp="1"/>
          </p:cNvSpPr>
          <p:nvPr>
            <p:ph type="ftr" sz="quarter" idx="11"/>
          </p:nvPr>
        </p:nvSpPr>
        <p:spPr/>
        <p:txBody>
          <a:bodyPr/>
          <a:lstStyle>
            <a:lvl1pPr>
              <a:defRPr/>
            </a:lvl1pPr>
          </a:lstStyle>
          <a:p>
            <a:pPr>
              <a:defRPr/>
            </a:pPr>
            <a:r>
              <a:rPr lang="en-US"/>
              <a:t>IAEP Program</a:t>
            </a:r>
          </a:p>
        </p:txBody>
      </p:sp>
      <p:sp>
        <p:nvSpPr>
          <p:cNvPr id="4" name="Slide Number Placeholder 5"/>
          <p:cNvSpPr>
            <a:spLocks noGrp="1"/>
          </p:cNvSpPr>
          <p:nvPr>
            <p:ph type="sldNum" sz="quarter" idx="12"/>
          </p:nvPr>
        </p:nvSpPr>
        <p:spPr/>
        <p:txBody>
          <a:bodyPr/>
          <a:lstStyle>
            <a:lvl1pPr>
              <a:defRPr/>
            </a:lvl1pPr>
          </a:lstStyle>
          <a:p>
            <a:pPr>
              <a:defRPr/>
            </a:pPr>
            <a:fld id="{544B395F-69DA-4D31-A6A3-4AD9B0B43E24}" type="slidenum">
              <a:rPr lang="en-US"/>
              <a:pPr>
                <a:defRPr/>
              </a:pPr>
              <a:t>‹#›</a:t>
            </a:fld>
            <a:endParaRPr lang="en-US"/>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88A3C0CE-CF70-49AC-91BB-C875BC47A203}" type="datetime1">
              <a:rPr lang="en-US"/>
              <a:pPr>
                <a:defRPr/>
              </a:pPr>
              <a:t>9/10/2014</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IAEP Program</a:t>
            </a:r>
          </a:p>
        </p:txBody>
      </p:sp>
      <p:sp>
        <p:nvSpPr>
          <p:cNvPr id="7" name="Slide Number Placeholder 5"/>
          <p:cNvSpPr>
            <a:spLocks noGrp="1"/>
          </p:cNvSpPr>
          <p:nvPr>
            <p:ph type="sldNum" sz="quarter" idx="12"/>
          </p:nvPr>
        </p:nvSpPr>
        <p:spPr/>
        <p:txBody>
          <a:bodyPr/>
          <a:lstStyle>
            <a:lvl1pPr>
              <a:defRPr/>
            </a:lvl1pPr>
          </a:lstStyle>
          <a:p>
            <a:pPr>
              <a:defRPr/>
            </a:pPr>
            <a:fld id="{BCCA1AF8-EE4E-41F0-96E2-0D785B89E688}" type="slidenum">
              <a:rPr lang="en-US"/>
              <a:pPr>
                <a:defRPr/>
              </a:pPr>
              <a:t>‹#›</a:t>
            </a:fld>
            <a:endParaRPr lang="en-US"/>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51BB045-3B97-4DF3-9CD5-AA9BA2F0F725}" type="datetime1">
              <a:rPr lang="en-US"/>
              <a:pPr>
                <a:defRPr/>
              </a:pPr>
              <a:t>9/10/2014</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IAEP Program</a:t>
            </a:r>
          </a:p>
        </p:txBody>
      </p:sp>
      <p:sp>
        <p:nvSpPr>
          <p:cNvPr id="7" name="Slide Number Placeholder 5"/>
          <p:cNvSpPr>
            <a:spLocks noGrp="1"/>
          </p:cNvSpPr>
          <p:nvPr>
            <p:ph type="sldNum" sz="quarter" idx="12"/>
          </p:nvPr>
        </p:nvSpPr>
        <p:spPr/>
        <p:txBody>
          <a:bodyPr/>
          <a:lstStyle>
            <a:lvl1pPr>
              <a:defRPr/>
            </a:lvl1pPr>
          </a:lstStyle>
          <a:p>
            <a:pPr>
              <a:defRPr/>
            </a:pPr>
            <a:fld id="{A94B595D-ED7B-44E7-A7F7-F098D3E57205}" type="slidenum">
              <a:rPr lang="en-US"/>
              <a:pPr>
                <a:defRPr/>
              </a:pPr>
              <a:t>‹#›</a:t>
            </a:fld>
            <a:endParaRPr lang="en-US"/>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5ACAB4C-8836-4726-A1F4-986A5F267F58}" type="datetime1">
              <a:rPr lang="en-US"/>
              <a:pPr>
                <a:defRPr/>
              </a:pPr>
              <a:t>9/10/2014</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IAEP Program</a:t>
            </a:r>
          </a:p>
        </p:txBody>
      </p:sp>
      <p:sp>
        <p:nvSpPr>
          <p:cNvPr id="6" name="Slide Number Placeholder 5"/>
          <p:cNvSpPr>
            <a:spLocks noGrp="1"/>
          </p:cNvSpPr>
          <p:nvPr>
            <p:ph type="sldNum" sz="quarter" idx="12"/>
          </p:nvPr>
        </p:nvSpPr>
        <p:spPr/>
        <p:txBody>
          <a:bodyPr/>
          <a:lstStyle>
            <a:lvl1pPr>
              <a:defRPr/>
            </a:lvl1pPr>
          </a:lstStyle>
          <a:p>
            <a:pPr>
              <a:defRPr/>
            </a:pPr>
            <a:fld id="{98D3D4BA-4FB4-4DA0-9533-B10F78A9EE56}" type="slidenum">
              <a:rPr lang="en-US"/>
              <a:pPr>
                <a:defRPr/>
              </a:pPr>
              <a:t>‹#›</a:t>
            </a:fld>
            <a:endParaRPr lang="en-US"/>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80BA651-0F4A-49B0-BB7A-20D983C98187}" type="datetime1">
              <a:rPr lang="en-US"/>
              <a:pPr>
                <a:defRPr/>
              </a:pPr>
              <a:t>9/10/2014</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IAEP Program</a:t>
            </a:r>
          </a:p>
        </p:txBody>
      </p:sp>
      <p:sp>
        <p:nvSpPr>
          <p:cNvPr id="6" name="Slide Number Placeholder 5"/>
          <p:cNvSpPr>
            <a:spLocks noGrp="1"/>
          </p:cNvSpPr>
          <p:nvPr>
            <p:ph type="sldNum" sz="quarter" idx="12"/>
          </p:nvPr>
        </p:nvSpPr>
        <p:spPr/>
        <p:txBody>
          <a:bodyPr/>
          <a:lstStyle>
            <a:lvl1pPr>
              <a:defRPr/>
            </a:lvl1pPr>
          </a:lstStyle>
          <a:p>
            <a:pPr>
              <a:defRPr/>
            </a:pPr>
            <a:fld id="{D5B63BBC-6067-4934-8374-836F589863F2}" type="slidenum">
              <a:rPr lang="en-US"/>
              <a:pPr>
                <a:defRPr/>
              </a:pPr>
              <a:t>‹#›</a:t>
            </a:fld>
            <a:endParaRPr lang="en-US"/>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E4536004-ADBC-4E16-8AA3-740B5E34E53F}" type="datetime1">
              <a:rPr lang="en-US"/>
              <a:pPr>
                <a:defRPr/>
              </a:pPr>
              <a:t>9/10/2014</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a:t>IAEP Program</a:t>
            </a:r>
          </a:p>
        </p:txBody>
      </p:sp>
      <p:sp>
        <p:nvSpPr>
          <p:cNvPr id="5" name="Slide Number Placeholder 5"/>
          <p:cNvSpPr>
            <a:spLocks noGrp="1"/>
          </p:cNvSpPr>
          <p:nvPr>
            <p:ph type="sldNum" sz="quarter" idx="12"/>
          </p:nvPr>
        </p:nvSpPr>
        <p:spPr/>
        <p:txBody>
          <a:bodyPr/>
          <a:lstStyle>
            <a:lvl1pPr>
              <a:defRPr/>
            </a:lvl1pPr>
          </a:lstStyle>
          <a:p>
            <a:pPr>
              <a:defRPr/>
            </a:pPr>
            <a:fld id="{AC8EFB85-DECB-498C-A0BE-CB502730F630}" type="slidenum">
              <a:rPr lang="en-US"/>
              <a:pPr>
                <a:defRPr/>
              </a:pPr>
              <a:t>‹#›</a:t>
            </a:fld>
            <a:endParaRPr lang="en-US"/>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p:cSld name="Title Slide">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77863" y="2398021"/>
            <a:ext cx="7772400" cy="1148177"/>
          </a:xfrm>
        </p:spPr>
        <p:txBody>
          <a:bodyPr>
            <a:spAutoFit/>
          </a:bodyPr>
          <a:lstStyle>
            <a:lvl1pPr algn="l">
              <a:lnSpc>
                <a:spcPts val="4000"/>
              </a:lnSpc>
              <a:defRPr sz="4500" b="1" i="0" cap="all">
                <a:solidFill>
                  <a:schemeClr val="bg1"/>
                </a:solidFill>
                <a:latin typeface="+mj-lt"/>
                <a:cs typeface="Arial Narrow"/>
              </a:defRPr>
            </a:lvl1pPr>
          </a:lstStyle>
          <a:p>
            <a:r>
              <a:rPr lang="en-US" dirty="0" smtClean="0"/>
              <a:t>Click to edit Master </a:t>
            </a:r>
            <a:br>
              <a:rPr lang="en-US" dirty="0" smtClean="0"/>
            </a:br>
            <a:r>
              <a:rPr lang="en-US" dirty="0" smtClean="0"/>
              <a:t>title style</a:t>
            </a:r>
            <a:endParaRPr lang="en-US" dirty="0"/>
          </a:p>
        </p:txBody>
      </p:sp>
      <p:sp>
        <p:nvSpPr>
          <p:cNvPr id="3" name="Subtitle 2"/>
          <p:cNvSpPr>
            <a:spLocks noGrp="1"/>
          </p:cNvSpPr>
          <p:nvPr>
            <p:ph type="subTitle" idx="1"/>
          </p:nvPr>
        </p:nvSpPr>
        <p:spPr>
          <a:xfrm>
            <a:off x="677863" y="3236994"/>
            <a:ext cx="7772400" cy="477054"/>
          </a:xfrm>
        </p:spPr>
        <p:txBody>
          <a:bodyPr anchor="ctr">
            <a:spAutoFit/>
          </a:bodyPr>
          <a:lstStyle>
            <a:lvl1pPr marL="0" indent="0" algn="l">
              <a:buNone/>
              <a:defRPr sz="2500" b="1" i="0" cap="all">
                <a:solidFill>
                  <a:schemeClr val="bg2"/>
                </a:solidFill>
                <a:latin typeface="+mj-lt"/>
                <a:cs typeface="Arial Narrow"/>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pic>
        <p:nvPicPr>
          <p:cNvPr id="9" name="Picture 8" descr="IIA-wht3.png"/>
          <p:cNvPicPr>
            <a:picLocks noChangeAspect="1"/>
          </p:cNvPicPr>
          <p:nvPr/>
        </p:nvPicPr>
        <p:blipFill>
          <a:blip r:embed="rId3"/>
          <a:stretch>
            <a:fillRect/>
          </a:stretch>
        </p:blipFill>
        <p:spPr>
          <a:xfrm>
            <a:off x="6402791" y="5833042"/>
            <a:ext cx="2284009" cy="428058"/>
          </a:xfrm>
          <a:prstGeom prst="rect">
            <a:avLst/>
          </a:prstGeom>
        </p:spPr>
      </p:pic>
      <p:sp>
        <p:nvSpPr>
          <p:cNvPr id="12" name="Text Placeholder 11"/>
          <p:cNvSpPr>
            <a:spLocks noGrp="1"/>
          </p:cNvSpPr>
          <p:nvPr>
            <p:ph type="body" sz="quarter" idx="10" hasCustomPrompt="1"/>
          </p:nvPr>
        </p:nvSpPr>
        <p:spPr>
          <a:xfrm>
            <a:off x="677863" y="4241799"/>
            <a:ext cx="6426200" cy="203201"/>
          </a:xfrm>
        </p:spPr>
        <p:txBody>
          <a:bodyPr anchor="ctr">
            <a:noAutofit/>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3200"/>
            </a:lvl1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kumimoji="0" lang="en-US" sz="1500" b="0" i="1" u="none" strike="noStrike" kern="1200" cap="none" spc="0" normalizeH="0" baseline="0" noProof="0" dirty="0" smtClean="0">
                <a:ln>
                  <a:noFill/>
                </a:ln>
                <a:solidFill>
                  <a:schemeClr val="bg1"/>
                </a:solidFill>
                <a:effectLst/>
                <a:uLnTx/>
                <a:uFillTx/>
                <a:latin typeface="Times"/>
                <a:ea typeface="+mn-ea"/>
                <a:cs typeface="Times"/>
              </a:rPr>
              <a:t>Presenter Name or Additional Subtitle</a:t>
            </a:r>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C1E85EBA-EDB6-4F35-8946-C877FCBAFBA3}" type="datetime1">
              <a:rPr lang="en-US" smtClean="0"/>
              <a:pPr>
                <a:defRPr/>
              </a:pPr>
              <a:t>9/10/2014</a:t>
            </a:fld>
            <a:endParaRPr lang="en-US"/>
          </a:p>
        </p:txBody>
      </p:sp>
      <p:sp>
        <p:nvSpPr>
          <p:cNvPr id="6" name="Slide Number Placeholder 5"/>
          <p:cNvSpPr>
            <a:spLocks noGrp="1"/>
          </p:cNvSpPr>
          <p:nvPr>
            <p:ph type="sldNum" sz="quarter" idx="12"/>
          </p:nvPr>
        </p:nvSpPr>
        <p:spPr/>
        <p:txBody>
          <a:bodyPr/>
          <a:lstStyle/>
          <a:p>
            <a:pPr>
              <a:defRPr/>
            </a:pPr>
            <a:fld id="{59CF0519-516F-4A39-A866-D59FCE8EFDB2}" type="slidenum">
              <a:rPr lang="en-US" smtClean="0"/>
              <a:pPr>
                <a:defRPr/>
              </a:pPr>
              <a:t>‹#›</a:t>
            </a:fld>
            <a:endParaRPr lang="en-US"/>
          </a:p>
        </p:txBody>
      </p:sp>
      <p:pic>
        <p:nvPicPr>
          <p:cNvPr id="7" name="Picture 6" descr="IIALogo-wht.png"/>
          <p:cNvPicPr>
            <a:picLocks noChangeAspect="1"/>
          </p:cNvPicPr>
          <p:nvPr/>
        </p:nvPicPr>
        <p:blipFill>
          <a:blip r:embed="rId2"/>
          <a:stretch>
            <a:fillRect/>
          </a:stretch>
        </p:blipFill>
        <p:spPr>
          <a:xfrm>
            <a:off x="8382001" y="176315"/>
            <a:ext cx="304710" cy="251252"/>
          </a:xfrm>
          <a:prstGeom prst="rect">
            <a:avLst/>
          </a:prstGeom>
        </p:spPr>
      </p:pic>
      <p:sp>
        <p:nvSpPr>
          <p:cNvPr id="8" name="Footer Placeholder 4"/>
          <p:cNvSpPr>
            <a:spLocks noGrp="1"/>
          </p:cNvSpPr>
          <p:nvPr>
            <p:ph type="ftr" sz="quarter" idx="3"/>
          </p:nvPr>
        </p:nvSpPr>
        <p:spPr>
          <a:xfrm>
            <a:off x="457200" y="1"/>
            <a:ext cx="7289800" cy="608542"/>
          </a:xfrm>
          <a:custGeom>
            <a:avLst/>
            <a:gdLst>
              <a:gd name="connsiteX0" fmla="*/ 0 w 7289800"/>
              <a:gd name="connsiteY0" fmla="*/ 0 h 608542"/>
              <a:gd name="connsiteX1" fmla="*/ 7289800 w 7289800"/>
              <a:gd name="connsiteY1" fmla="*/ 0 h 608542"/>
              <a:gd name="connsiteX2" fmla="*/ 7289800 w 7289800"/>
              <a:gd name="connsiteY2" fmla="*/ 608542 h 608542"/>
              <a:gd name="connsiteX3" fmla="*/ 0 w 7289800"/>
              <a:gd name="connsiteY3" fmla="*/ 608542 h 608542"/>
              <a:gd name="connsiteX4" fmla="*/ 0 w 7289800"/>
              <a:gd name="connsiteY4" fmla="*/ 0 h 60854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89800" h="608542">
                <a:moveTo>
                  <a:pt x="0" y="0"/>
                </a:moveTo>
                <a:lnTo>
                  <a:pt x="7289800" y="0"/>
                </a:lnTo>
                <a:lnTo>
                  <a:pt x="7289800" y="608542"/>
                </a:lnTo>
                <a:lnTo>
                  <a:pt x="0" y="608542"/>
                </a:lnTo>
                <a:lnTo>
                  <a:pt x="0" y="0"/>
                </a:lnTo>
                <a:close/>
              </a:path>
            </a:pathLst>
          </a:custGeom>
        </p:spPr>
        <p:txBody>
          <a:bodyPr vert="horz" lIns="91440" tIns="45720" rIns="91440" bIns="45720" rtlCol="0" anchor="ctr"/>
          <a:lstStyle>
            <a:lvl1pPr algn="l">
              <a:defRPr sz="1000" b="1" i="0" cap="all">
                <a:solidFill>
                  <a:schemeClr val="bg1"/>
                </a:solidFill>
                <a:latin typeface="Arial Narrow"/>
                <a:cs typeface="Arial Narrow"/>
              </a:defRPr>
            </a:lvl1pPr>
          </a:lstStyle>
          <a:p>
            <a:pPr>
              <a:defRPr/>
            </a:pP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3" name="Picture 6" descr="IIALogo-wht.png"/>
          <p:cNvPicPr>
            <a:picLocks noChangeAspect="1"/>
          </p:cNvPicPr>
          <p:nvPr/>
        </p:nvPicPr>
        <p:blipFill>
          <a:blip r:embed="rId2" cstate="print"/>
          <a:srcRect/>
          <a:stretch>
            <a:fillRect/>
          </a:stretch>
        </p:blipFill>
        <p:spPr bwMode="auto">
          <a:xfrm>
            <a:off x="8382000" y="176213"/>
            <a:ext cx="304800" cy="250825"/>
          </a:xfrm>
          <a:prstGeom prst="rect">
            <a:avLst/>
          </a:prstGeom>
          <a:noFill/>
          <a:ln w="9525">
            <a:noFill/>
            <a:miter lim="800000"/>
            <a:headEnd/>
            <a:tailEnd/>
          </a:ln>
        </p:spPr>
      </p:pic>
      <p:sp>
        <p:nvSpPr>
          <p:cNvPr id="2" name="Title 1"/>
          <p:cNvSpPr>
            <a:spLocks noGrp="1"/>
          </p:cNvSpPr>
          <p:nvPr>
            <p:ph type="title"/>
          </p:nvPr>
        </p:nvSpPr>
        <p:spPr/>
        <p:txBody>
          <a:bodyPr/>
          <a:lstStyle/>
          <a:p>
            <a:r>
              <a:rPr lang="en-US" smtClean="0"/>
              <a:t>Click to edit Master title style</a:t>
            </a:r>
            <a:endParaRPr lang="en-US"/>
          </a:p>
        </p:txBody>
      </p:sp>
      <p:sp>
        <p:nvSpPr>
          <p:cNvPr id="4" name="Date Placeholder 2"/>
          <p:cNvSpPr>
            <a:spLocks noGrp="1"/>
          </p:cNvSpPr>
          <p:nvPr>
            <p:ph type="dt" sz="half" idx="10"/>
          </p:nvPr>
        </p:nvSpPr>
        <p:spPr/>
        <p:txBody>
          <a:bodyPr/>
          <a:lstStyle>
            <a:lvl1pPr>
              <a:defRPr/>
            </a:lvl1pPr>
          </a:lstStyle>
          <a:p>
            <a:pPr>
              <a:defRPr/>
            </a:pPr>
            <a:fld id="{9DAED421-8B84-4F75-AA47-D314A1E39767}" type="datetime1">
              <a:rPr lang="en-US"/>
              <a:pPr>
                <a:defRPr/>
              </a:pPr>
              <a:t>9/10/2014</a:t>
            </a:fld>
            <a:endParaRPr lang="en-US"/>
          </a:p>
        </p:txBody>
      </p:sp>
      <p:sp>
        <p:nvSpPr>
          <p:cNvPr id="5" name="Slide Number Placeholder 4"/>
          <p:cNvSpPr>
            <a:spLocks noGrp="1"/>
          </p:cNvSpPr>
          <p:nvPr>
            <p:ph type="sldNum" sz="quarter" idx="11"/>
          </p:nvPr>
        </p:nvSpPr>
        <p:spPr/>
        <p:txBody>
          <a:bodyPr/>
          <a:lstStyle>
            <a:lvl1pPr>
              <a:defRPr/>
            </a:lvl1pPr>
          </a:lstStyle>
          <a:p>
            <a:pPr>
              <a:defRPr/>
            </a:pPr>
            <a:fld id="{ECD539F3-1257-43C2-916B-B3C988F33990}" type="slidenum">
              <a:rPr lang="en-US"/>
              <a:pPr>
                <a:defRPr/>
              </a:pPr>
              <a:t>‹#›</a:t>
            </a:fld>
            <a:endParaRPr lang="en-US"/>
          </a:p>
        </p:txBody>
      </p:sp>
      <p:sp>
        <p:nvSpPr>
          <p:cNvPr id="6" name="Footer Placeholder 4"/>
          <p:cNvSpPr>
            <a:spLocks noGrp="1"/>
          </p:cNvSpPr>
          <p:nvPr>
            <p:ph type="ftr" sz="quarter" idx="12"/>
          </p:nvPr>
        </p:nvSpPr>
        <p:spPr/>
        <p:txBody>
          <a:bodyPr/>
          <a:lstStyle>
            <a:lvl1pPr>
              <a:defRPr/>
            </a:lvl1pPr>
          </a:lstStyle>
          <a:p>
            <a:pPr>
              <a:defRPr/>
            </a:pPr>
            <a:endParaRPr lang="en-US"/>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defRPr/>
            </a:pPr>
            <a:fld id="{3F8E2061-F06F-442E-AE56-13CDA5801681}" type="datetime1">
              <a:rPr lang="en-US" smtClean="0"/>
              <a:pPr>
                <a:defRPr/>
              </a:pPr>
              <a:t>9/10/2014</a:t>
            </a:fld>
            <a:endParaRPr lang="en-US"/>
          </a:p>
        </p:txBody>
      </p:sp>
      <p:sp>
        <p:nvSpPr>
          <p:cNvPr id="7" name="Slide Number Placeholder 6"/>
          <p:cNvSpPr>
            <a:spLocks noGrp="1"/>
          </p:cNvSpPr>
          <p:nvPr>
            <p:ph type="sldNum" sz="quarter" idx="12"/>
          </p:nvPr>
        </p:nvSpPr>
        <p:spPr/>
        <p:txBody>
          <a:bodyPr/>
          <a:lstStyle/>
          <a:p>
            <a:pPr>
              <a:defRPr/>
            </a:pPr>
            <a:fld id="{B77712B5-5670-4F0C-9B61-DFEC513DA097}" type="slidenum">
              <a:rPr lang="en-US" smtClean="0"/>
              <a:pPr>
                <a:defRPr/>
              </a:pPr>
              <a:t>‹#›</a:t>
            </a:fld>
            <a:endParaRPr lang="en-US"/>
          </a:p>
        </p:txBody>
      </p:sp>
      <p:pic>
        <p:nvPicPr>
          <p:cNvPr id="8" name="Picture 7" descr="IIALogo-wht.png"/>
          <p:cNvPicPr>
            <a:picLocks noChangeAspect="1"/>
          </p:cNvPicPr>
          <p:nvPr/>
        </p:nvPicPr>
        <p:blipFill>
          <a:blip r:embed="rId2"/>
          <a:stretch>
            <a:fillRect/>
          </a:stretch>
        </p:blipFill>
        <p:spPr>
          <a:xfrm>
            <a:off x="8382001" y="176315"/>
            <a:ext cx="304710" cy="251252"/>
          </a:xfrm>
          <a:prstGeom prst="rect">
            <a:avLst/>
          </a:prstGeom>
        </p:spPr>
      </p:pic>
      <p:sp>
        <p:nvSpPr>
          <p:cNvPr id="9" name="Footer Placeholder 4"/>
          <p:cNvSpPr>
            <a:spLocks noGrp="1"/>
          </p:cNvSpPr>
          <p:nvPr>
            <p:ph type="ftr" sz="quarter" idx="3"/>
          </p:nvPr>
        </p:nvSpPr>
        <p:spPr>
          <a:xfrm>
            <a:off x="457200" y="1"/>
            <a:ext cx="7289800" cy="608542"/>
          </a:xfrm>
          <a:prstGeom prst="rect">
            <a:avLst/>
          </a:prstGeom>
        </p:spPr>
        <p:txBody>
          <a:bodyPr vert="horz" lIns="91440" tIns="45720" rIns="91440" bIns="45720" rtlCol="0" anchor="ctr"/>
          <a:lstStyle>
            <a:lvl1pPr algn="l">
              <a:defRPr sz="1000" b="1" i="0" cap="all">
                <a:solidFill>
                  <a:schemeClr val="bg1"/>
                </a:solidFill>
                <a:latin typeface="Arial Narrow"/>
                <a:cs typeface="Arial Narrow"/>
              </a:defRPr>
            </a:lvl1pPr>
          </a:lstStyle>
          <a:p>
            <a:pPr>
              <a:defRPr/>
            </a:pPr>
            <a:endParaRPr lang="en-US"/>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91733"/>
            <a:ext cx="4040188" cy="583142"/>
          </a:xfrm>
        </p:spPr>
        <p:txBody>
          <a:bodyPr anchor="ctr"/>
          <a:lstStyle>
            <a:lvl1pPr marL="0" indent="0">
              <a:buNone/>
              <a:defRPr sz="2400" b="1" i="0">
                <a:latin typeface="Arial Narrow"/>
                <a:cs typeface="Arial Narrow"/>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91733"/>
            <a:ext cx="4041775" cy="583142"/>
          </a:xfrm>
        </p:spPr>
        <p:txBody>
          <a:bodyPr anchor="ctr"/>
          <a:lstStyle>
            <a:lvl1pPr marL="0" indent="0">
              <a:buNone/>
              <a:defRPr sz="2400" b="1" i="0">
                <a:latin typeface="Arial Narrow"/>
                <a:cs typeface="Arial Narrow"/>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fld id="{D0B7DE15-1BA2-4823-B577-1E25488A9B0F}" type="datetime1">
              <a:rPr lang="en-US" smtClean="0"/>
              <a:pPr>
                <a:defRPr/>
              </a:pPr>
              <a:t>9/10/2014</a:t>
            </a:fld>
            <a:endParaRPr lang="en-US"/>
          </a:p>
        </p:txBody>
      </p:sp>
      <p:sp>
        <p:nvSpPr>
          <p:cNvPr id="9" name="Slide Number Placeholder 8"/>
          <p:cNvSpPr>
            <a:spLocks noGrp="1"/>
          </p:cNvSpPr>
          <p:nvPr>
            <p:ph type="sldNum" sz="quarter" idx="12"/>
          </p:nvPr>
        </p:nvSpPr>
        <p:spPr/>
        <p:txBody>
          <a:bodyPr/>
          <a:lstStyle/>
          <a:p>
            <a:pPr>
              <a:defRPr/>
            </a:pPr>
            <a:fld id="{00FC535C-5EAC-48B0-93E2-7484FB7C1854}" type="slidenum">
              <a:rPr lang="en-US" smtClean="0"/>
              <a:pPr>
                <a:defRPr/>
              </a:pPr>
              <a:t>‹#›</a:t>
            </a:fld>
            <a:endParaRPr lang="en-US"/>
          </a:p>
        </p:txBody>
      </p:sp>
      <p:pic>
        <p:nvPicPr>
          <p:cNvPr id="10" name="Picture 9" descr="IIALogo-wht.png"/>
          <p:cNvPicPr>
            <a:picLocks noChangeAspect="1"/>
          </p:cNvPicPr>
          <p:nvPr/>
        </p:nvPicPr>
        <p:blipFill>
          <a:blip r:embed="rId2"/>
          <a:stretch>
            <a:fillRect/>
          </a:stretch>
        </p:blipFill>
        <p:spPr>
          <a:xfrm>
            <a:off x="8382001" y="176315"/>
            <a:ext cx="304710" cy="251252"/>
          </a:xfrm>
          <a:prstGeom prst="rect">
            <a:avLst/>
          </a:prstGeom>
        </p:spPr>
      </p:pic>
      <p:sp>
        <p:nvSpPr>
          <p:cNvPr id="11" name="Footer Placeholder 4"/>
          <p:cNvSpPr>
            <a:spLocks noGrp="1"/>
          </p:cNvSpPr>
          <p:nvPr>
            <p:ph type="ftr" sz="quarter" idx="13"/>
          </p:nvPr>
        </p:nvSpPr>
        <p:spPr>
          <a:xfrm>
            <a:off x="457200" y="1"/>
            <a:ext cx="7289800" cy="608542"/>
          </a:xfrm>
          <a:prstGeom prst="rect">
            <a:avLst/>
          </a:prstGeom>
        </p:spPr>
        <p:txBody>
          <a:bodyPr vert="horz" lIns="91440" tIns="45720" rIns="91440" bIns="45720" rtlCol="0" anchor="ctr"/>
          <a:lstStyle>
            <a:lvl1pPr algn="l">
              <a:defRPr sz="1000" b="1" i="0" cap="all">
                <a:solidFill>
                  <a:schemeClr val="bg1"/>
                </a:solidFill>
                <a:latin typeface="Arial Narrow"/>
                <a:cs typeface="Arial Narrow"/>
              </a:defRPr>
            </a:lvl1pPr>
          </a:lstStyle>
          <a:p>
            <a:pPr>
              <a:defRPr/>
            </a:pPr>
            <a:endParaRPr lang="en-US"/>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fld id="{9DAED421-8B84-4F75-AA47-D314A1E39767}" type="datetime1">
              <a:rPr lang="en-US" smtClean="0"/>
              <a:pPr>
                <a:defRPr/>
              </a:pPr>
              <a:t>9/10/2014</a:t>
            </a:fld>
            <a:endParaRPr lang="en-US"/>
          </a:p>
        </p:txBody>
      </p:sp>
      <p:sp>
        <p:nvSpPr>
          <p:cNvPr id="5" name="Slide Number Placeholder 4"/>
          <p:cNvSpPr>
            <a:spLocks noGrp="1"/>
          </p:cNvSpPr>
          <p:nvPr>
            <p:ph type="sldNum" sz="quarter" idx="12"/>
          </p:nvPr>
        </p:nvSpPr>
        <p:spPr/>
        <p:txBody>
          <a:bodyPr/>
          <a:lstStyle/>
          <a:p>
            <a:pPr>
              <a:defRPr/>
            </a:pPr>
            <a:fld id="{ECD539F3-1257-43C2-916B-B3C988F33990}" type="slidenum">
              <a:rPr lang="en-US" smtClean="0"/>
              <a:pPr>
                <a:defRPr/>
              </a:pPr>
              <a:t>‹#›</a:t>
            </a:fld>
            <a:endParaRPr lang="en-US"/>
          </a:p>
        </p:txBody>
      </p:sp>
      <p:pic>
        <p:nvPicPr>
          <p:cNvPr id="6" name="Picture 5" descr="IIALogo-wht.png"/>
          <p:cNvPicPr>
            <a:picLocks noChangeAspect="1"/>
          </p:cNvPicPr>
          <p:nvPr/>
        </p:nvPicPr>
        <p:blipFill>
          <a:blip r:embed="rId2"/>
          <a:stretch>
            <a:fillRect/>
          </a:stretch>
        </p:blipFill>
        <p:spPr>
          <a:xfrm>
            <a:off x="8382001" y="176315"/>
            <a:ext cx="304710" cy="251252"/>
          </a:xfrm>
          <a:prstGeom prst="rect">
            <a:avLst/>
          </a:prstGeom>
        </p:spPr>
      </p:pic>
      <p:sp>
        <p:nvSpPr>
          <p:cNvPr id="7" name="Footer Placeholder 4"/>
          <p:cNvSpPr>
            <a:spLocks noGrp="1"/>
          </p:cNvSpPr>
          <p:nvPr>
            <p:ph type="ftr" sz="quarter" idx="3"/>
          </p:nvPr>
        </p:nvSpPr>
        <p:spPr>
          <a:xfrm>
            <a:off x="457200" y="1"/>
            <a:ext cx="7289800" cy="608542"/>
          </a:xfrm>
          <a:prstGeom prst="rect">
            <a:avLst/>
          </a:prstGeom>
        </p:spPr>
        <p:txBody>
          <a:bodyPr vert="horz" lIns="91440" tIns="45720" rIns="91440" bIns="45720" rtlCol="0" anchor="ctr"/>
          <a:lstStyle>
            <a:lvl1pPr algn="l">
              <a:defRPr sz="1000" b="1" i="0" cap="all">
                <a:solidFill>
                  <a:schemeClr val="bg1"/>
                </a:solidFill>
                <a:latin typeface="Arial Narrow"/>
                <a:cs typeface="Arial Narrow"/>
              </a:defRPr>
            </a:lvl1pPr>
          </a:lstStyle>
          <a:p>
            <a:pPr>
              <a:defRPr/>
            </a:pPr>
            <a:endParaRPr lang="en-US"/>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2ECEDB41-72B3-4B08-8039-8FEBC4C18797}" type="datetime1">
              <a:rPr lang="en-US" smtClean="0"/>
              <a:pPr>
                <a:defRPr/>
              </a:pPr>
              <a:t>9/10/2014</a:t>
            </a:fld>
            <a:endParaRPr lang="en-US"/>
          </a:p>
        </p:txBody>
      </p:sp>
      <p:sp>
        <p:nvSpPr>
          <p:cNvPr id="4" name="Slide Number Placeholder 3"/>
          <p:cNvSpPr>
            <a:spLocks noGrp="1"/>
          </p:cNvSpPr>
          <p:nvPr>
            <p:ph type="sldNum" sz="quarter" idx="12"/>
          </p:nvPr>
        </p:nvSpPr>
        <p:spPr/>
        <p:txBody>
          <a:bodyPr/>
          <a:lstStyle/>
          <a:p>
            <a:pPr>
              <a:defRPr/>
            </a:pPr>
            <a:fld id="{7FF1EA8A-6121-446F-B47D-30E8CB0608CF}" type="slidenum">
              <a:rPr lang="en-US" smtClean="0"/>
              <a:pPr>
                <a:defRPr/>
              </a:pPr>
              <a:t>‹#›</a:t>
            </a:fld>
            <a:endParaRPr lang="en-US"/>
          </a:p>
        </p:txBody>
      </p:sp>
      <p:pic>
        <p:nvPicPr>
          <p:cNvPr id="5" name="Picture 4" descr="IIALogo-wht.png"/>
          <p:cNvPicPr>
            <a:picLocks noChangeAspect="1"/>
          </p:cNvPicPr>
          <p:nvPr/>
        </p:nvPicPr>
        <p:blipFill>
          <a:blip r:embed="rId2"/>
          <a:stretch>
            <a:fillRect/>
          </a:stretch>
        </p:blipFill>
        <p:spPr>
          <a:xfrm>
            <a:off x="8382001" y="176315"/>
            <a:ext cx="304710" cy="251252"/>
          </a:xfrm>
          <a:prstGeom prst="rect">
            <a:avLst/>
          </a:prstGeom>
        </p:spPr>
      </p:pic>
      <p:sp>
        <p:nvSpPr>
          <p:cNvPr id="6" name="Footer Placeholder 4"/>
          <p:cNvSpPr>
            <a:spLocks noGrp="1"/>
          </p:cNvSpPr>
          <p:nvPr>
            <p:ph type="ftr" sz="quarter" idx="3"/>
          </p:nvPr>
        </p:nvSpPr>
        <p:spPr>
          <a:xfrm>
            <a:off x="457200" y="1"/>
            <a:ext cx="7289800" cy="608542"/>
          </a:xfrm>
          <a:prstGeom prst="rect">
            <a:avLst/>
          </a:prstGeom>
        </p:spPr>
        <p:txBody>
          <a:bodyPr vert="horz" lIns="91440" tIns="45720" rIns="91440" bIns="45720" rtlCol="0" anchor="ctr"/>
          <a:lstStyle>
            <a:lvl1pPr algn="l">
              <a:defRPr sz="1000" b="1" i="0" cap="all">
                <a:solidFill>
                  <a:schemeClr val="bg1"/>
                </a:solidFill>
                <a:latin typeface="Arial Narrow"/>
                <a:cs typeface="Arial Narrow"/>
              </a:defRPr>
            </a:lvl1pPr>
          </a:lstStyle>
          <a:p>
            <a:pPr>
              <a:defRPr/>
            </a:pPr>
            <a:endParaRPr lang="en-US"/>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3008313" cy="825500"/>
          </a:xfrm>
        </p:spPr>
        <p:txBody>
          <a:bodyPr anchor="ct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601133"/>
            <a:ext cx="5111750" cy="552503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A5402BAD-430A-44AE-A363-4775AE085ECE}" type="datetime1">
              <a:rPr lang="en-US" smtClean="0"/>
              <a:pPr>
                <a:defRPr/>
              </a:pPr>
              <a:t>9/10/2014</a:t>
            </a:fld>
            <a:endParaRPr lang="en-US"/>
          </a:p>
        </p:txBody>
      </p:sp>
      <p:sp>
        <p:nvSpPr>
          <p:cNvPr id="7" name="Slide Number Placeholder 6"/>
          <p:cNvSpPr>
            <a:spLocks noGrp="1"/>
          </p:cNvSpPr>
          <p:nvPr>
            <p:ph type="sldNum" sz="quarter" idx="12"/>
          </p:nvPr>
        </p:nvSpPr>
        <p:spPr/>
        <p:txBody>
          <a:bodyPr/>
          <a:lstStyle/>
          <a:p>
            <a:pPr>
              <a:defRPr/>
            </a:pPr>
            <a:fld id="{66466852-ECCB-4286-96E4-C0C2B22C7763}" type="slidenum">
              <a:rPr lang="en-US" smtClean="0"/>
              <a:pPr>
                <a:defRPr/>
              </a:pPr>
              <a:t>‹#›</a:t>
            </a:fld>
            <a:endParaRPr lang="en-US"/>
          </a:p>
        </p:txBody>
      </p:sp>
      <p:pic>
        <p:nvPicPr>
          <p:cNvPr id="8" name="Picture 7" descr="IIALogo-wht.png"/>
          <p:cNvPicPr>
            <a:picLocks noChangeAspect="1"/>
          </p:cNvPicPr>
          <p:nvPr/>
        </p:nvPicPr>
        <p:blipFill>
          <a:blip r:embed="rId2"/>
          <a:stretch>
            <a:fillRect/>
          </a:stretch>
        </p:blipFill>
        <p:spPr>
          <a:xfrm>
            <a:off x="8382001" y="176315"/>
            <a:ext cx="304710" cy="251252"/>
          </a:xfrm>
          <a:prstGeom prst="rect">
            <a:avLst/>
          </a:prstGeom>
        </p:spPr>
      </p:pic>
      <p:sp>
        <p:nvSpPr>
          <p:cNvPr id="9" name="Footer Placeholder 4"/>
          <p:cNvSpPr>
            <a:spLocks noGrp="1"/>
          </p:cNvSpPr>
          <p:nvPr>
            <p:ph type="ftr" sz="quarter" idx="3"/>
          </p:nvPr>
        </p:nvSpPr>
        <p:spPr>
          <a:xfrm>
            <a:off x="457200" y="1"/>
            <a:ext cx="7289800" cy="608542"/>
          </a:xfrm>
          <a:prstGeom prst="rect">
            <a:avLst/>
          </a:prstGeom>
        </p:spPr>
        <p:txBody>
          <a:bodyPr vert="horz" lIns="91440" tIns="45720" rIns="91440" bIns="45720" rtlCol="0" anchor="ctr"/>
          <a:lstStyle>
            <a:lvl1pPr algn="l">
              <a:defRPr sz="1000" b="1" i="0" cap="all">
                <a:solidFill>
                  <a:schemeClr val="bg1"/>
                </a:solidFill>
                <a:latin typeface="Arial Narrow"/>
                <a:cs typeface="Arial Narrow"/>
              </a:defRPr>
            </a:lvl1pPr>
          </a:lstStyle>
          <a:p>
            <a:pPr>
              <a:defRPr/>
            </a:pPr>
            <a:endParaRPr lang="en-US"/>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01818D29-1965-4D55-99DF-8026DAA5AB66}" type="datetime1">
              <a:rPr lang="en-US" smtClean="0"/>
              <a:pPr>
                <a:defRPr/>
              </a:pPr>
              <a:t>9/10/2014</a:t>
            </a:fld>
            <a:endParaRPr lang="en-US"/>
          </a:p>
        </p:txBody>
      </p:sp>
      <p:sp>
        <p:nvSpPr>
          <p:cNvPr id="7" name="Slide Number Placeholder 6"/>
          <p:cNvSpPr>
            <a:spLocks noGrp="1"/>
          </p:cNvSpPr>
          <p:nvPr>
            <p:ph type="sldNum" sz="quarter" idx="12"/>
          </p:nvPr>
        </p:nvSpPr>
        <p:spPr/>
        <p:txBody>
          <a:bodyPr/>
          <a:lstStyle/>
          <a:p>
            <a:pPr>
              <a:defRPr/>
            </a:pPr>
            <a:fld id="{A42242F8-15A2-4C2B-B134-EA9E37752F5A}" type="slidenum">
              <a:rPr lang="en-US" smtClean="0"/>
              <a:pPr>
                <a:defRPr/>
              </a:pPr>
              <a:t>‹#›</a:t>
            </a:fld>
            <a:endParaRPr lang="en-US"/>
          </a:p>
        </p:txBody>
      </p:sp>
      <p:pic>
        <p:nvPicPr>
          <p:cNvPr id="8" name="Picture 7" descr="IIALogo-wht.png"/>
          <p:cNvPicPr>
            <a:picLocks noChangeAspect="1"/>
          </p:cNvPicPr>
          <p:nvPr/>
        </p:nvPicPr>
        <p:blipFill>
          <a:blip r:embed="rId2"/>
          <a:stretch>
            <a:fillRect/>
          </a:stretch>
        </p:blipFill>
        <p:spPr>
          <a:xfrm>
            <a:off x="8382001" y="176315"/>
            <a:ext cx="304710" cy="251252"/>
          </a:xfrm>
          <a:prstGeom prst="rect">
            <a:avLst/>
          </a:prstGeom>
        </p:spPr>
      </p:pic>
      <p:sp>
        <p:nvSpPr>
          <p:cNvPr id="9" name="Footer Placeholder 4"/>
          <p:cNvSpPr>
            <a:spLocks noGrp="1"/>
          </p:cNvSpPr>
          <p:nvPr>
            <p:ph type="ftr" sz="quarter" idx="3"/>
          </p:nvPr>
        </p:nvSpPr>
        <p:spPr>
          <a:xfrm>
            <a:off x="457200" y="1"/>
            <a:ext cx="7289800" cy="608542"/>
          </a:xfrm>
          <a:prstGeom prst="rect">
            <a:avLst/>
          </a:prstGeom>
        </p:spPr>
        <p:txBody>
          <a:bodyPr vert="horz" lIns="91440" tIns="45720" rIns="91440" bIns="45720" rtlCol="0" anchor="ctr"/>
          <a:lstStyle>
            <a:lvl1pPr algn="l">
              <a:defRPr sz="1000" b="1" i="0" cap="all">
                <a:solidFill>
                  <a:schemeClr val="bg1"/>
                </a:solidFill>
                <a:latin typeface="Arial Narrow"/>
                <a:cs typeface="Arial Narrow"/>
              </a:defRPr>
            </a:lvl1pPr>
          </a:lstStyle>
          <a:p>
            <a:pPr>
              <a:defRPr/>
            </a:pPr>
            <a:endParaRPr lang="en-US"/>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p:cSld name="Section Break">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Title 1"/>
          <p:cNvSpPr>
            <a:spLocks noGrp="1"/>
          </p:cNvSpPr>
          <p:nvPr>
            <p:ph type="ctrTitle" hasCustomPrompt="1"/>
          </p:nvPr>
        </p:nvSpPr>
        <p:spPr>
          <a:xfrm>
            <a:off x="677863" y="2598431"/>
            <a:ext cx="7772400" cy="1661138"/>
          </a:xfrm>
        </p:spPr>
        <p:txBody>
          <a:bodyPr>
            <a:spAutoFit/>
          </a:bodyPr>
          <a:lstStyle>
            <a:lvl1pPr algn="l">
              <a:lnSpc>
                <a:spcPts val="4000"/>
              </a:lnSpc>
              <a:defRPr sz="4500" b="1" i="0" cap="all">
                <a:solidFill>
                  <a:schemeClr val="bg1"/>
                </a:solidFill>
                <a:latin typeface="+mj-lt"/>
                <a:cs typeface="Arial Narrow"/>
              </a:defRPr>
            </a:lvl1pPr>
          </a:lstStyle>
          <a:p>
            <a:r>
              <a:rPr lang="en-US" dirty="0" smtClean="0"/>
              <a:t>Click to edit Master </a:t>
            </a:r>
            <a:br>
              <a:rPr lang="en-US" dirty="0" smtClean="0"/>
            </a:br>
            <a:r>
              <a:rPr lang="en-US" dirty="0" smtClean="0"/>
              <a:t>Section break</a:t>
            </a:r>
            <a:br>
              <a:rPr lang="en-US" dirty="0" smtClean="0"/>
            </a:br>
            <a:r>
              <a:rPr lang="en-US" dirty="0" smtClean="0"/>
              <a:t>title style</a:t>
            </a:r>
            <a:endParaRPr lang="en-US" dirty="0"/>
          </a:p>
        </p:txBody>
      </p:sp>
      <p:pic>
        <p:nvPicPr>
          <p:cNvPr id="7" name="Picture 6" descr="IIALogo-wht.png"/>
          <p:cNvPicPr>
            <a:picLocks noChangeAspect="1"/>
          </p:cNvPicPr>
          <p:nvPr/>
        </p:nvPicPr>
        <p:blipFill>
          <a:blip r:embed="rId3"/>
          <a:stretch>
            <a:fillRect/>
          </a:stretch>
        </p:blipFill>
        <p:spPr>
          <a:xfrm>
            <a:off x="8382001" y="176315"/>
            <a:ext cx="304710" cy="251252"/>
          </a:xfrm>
          <a:prstGeom prst="rect">
            <a:avLst/>
          </a:prstGeom>
        </p:spPr>
      </p:pic>
      <p:sp>
        <p:nvSpPr>
          <p:cNvPr id="8" name="Footer Placeholder 4"/>
          <p:cNvSpPr>
            <a:spLocks noGrp="1"/>
          </p:cNvSpPr>
          <p:nvPr>
            <p:ph type="ftr" sz="quarter" idx="3"/>
          </p:nvPr>
        </p:nvSpPr>
        <p:spPr>
          <a:xfrm>
            <a:off x="457200" y="1"/>
            <a:ext cx="7289800" cy="608542"/>
          </a:xfrm>
          <a:prstGeom prst="rect">
            <a:avLst/>
          </a:prstGeom>
        </p:spPr>
        <p:txBody>
          <a:bodyPr vert="horz" lIns="91440" tIns="45720" rIns="91440" bIns="45720" rtlCol="0" anchor="ctr"/>
          <a:lstStyle>
            <a:lvl1pPr algn="l">
              <a:defRPr sz="1000" b="1" i="0" cap="all">
                <a:solidFill>
                  <a:schemeClr val="bg1"/>
                </a:solidFill>
                <a:latin typeface="Arial Narrow"/>
                <a:cs typeface="Arial Narrow"/>
              </a:defRPr>
            </a:lvl1pPr>
          </a:lstStyle>
          <a:p>
            <a:pPr>
              <a:defRPr/>
            </a:pPr>
            <a:endParaRPr lang="en-US"/>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10"/>
          </p:nvPr>
        </p:nvSpPr>
        <p:spPr>
          <a:xfrm>
            <a:off x="757238" y="585792"/>
            <a:ext cx="8386762" cy="271458"/>
          </a:xfrm>
        </p:spPr>
        <p:txBody>
          <a:bodyPr/>
          <a:lstStyle>
            <a:lvl1pPr marL="914400" indent="-914400">
              <a:buNone/>
              <a:defRPr sz="1800" b="1" i="1"/>
            </a:lvl1pPr>
          </a:lstStyle>
          <a:p>
            <a:pPr lvl="0"/>
            <a:r>
              <a:rPr lang="en-US" dirty="0" smtClean="0"/>
              <a:t>Click to edit Master text styles</a:t>
            </a:r>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10"/>
          </p:nvPr>
        </p:nvSpPr>
        <p:spPr>
          <a:xfrm>
            <a:off x="757238" y="585792"/>
            <a:ext cx="8386762" cy="271458"/>
          </a:xfrm>
        </p:spPr>
        <p:txBody>
          <a:bodyPr/>
          <a:lstStyle>
            <a:lvl1pPr marL="914400" indent="-914400">
              <a:buNone/>
              <a:defRPr sz="1800" b="1" i="1"/>
            </a:lvl1pPr>
          </a:lstStyle>
          <a:p>
            <a:pPr lvl="0"/>
            <a:r>
              <a:rPr lang="en-US" dirty="0" smtClean="0"/>
              <a:t>Click to edit Master text styles</a:t>
            </a:r>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10"/>
          </p:nvPr>
        </p:nvSpPr>
        <p:spPr>
          <a:xfrm>
            <a:off x="757238" y="585792"/>
            <a:ext cx="8386762" cy="271458"/>
          </a:xfrm>
        </p:spPr>
        <p:txBody>
          <a:bodyPr/>
          <a:lstStyle>
            <a:lvl1pPr marL="914400" indent="-914400">
              <a:buNone/>
              <a:defRPr sz="1800" b="1" i="1"/>
            </a:lvl1pPr>
          </a:lstStyle>
          <a:p>
            <a:pPr lvl="0"/>
            <a:r>
              <a:rPr lang="en-US" dirty="0"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4FA8EF3C-61AE-433F-9C1C-73EA331F6D5B}" type="datetime1">
              <a:rPr lang="en-US"/>
              <a:pPr>
                <a:defRPr/>
              </a:pPr>
              <a:t>9/10/2014</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5B1E9617-A413-4AE4-B665-E54365375BD7}" type="slidenum">
              <a:rPr lang="en-US"/>
              <a:pPr>
                <a:defRPr/>
              </a:pPr>
              <a:t>‹#›</a:t>
            </a:fld>
            <a:endParaRPr lang="en-US"/>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10"/>
          </p:nvPr>
        </p:nvSpPr>
        <p:spPr>
          <a:xfrm>
            <a:off x="757238" y="585792"/>
            <a:ext cx="8386762" cy="271458"/>
          </a:xfrm>
        </p:spPr>
        <p:txBody>
          <a:bodyPr/>
          <a:lstStyle>
            <a:lvl1pPr marL="914400" indent="-914400">
              <a:buNone/>
              <a:defRPr sz="1800" b="1" i="1"/>
            </a:lvl1pPr>
          </a:lstStyle>
          <a:p>
            <a:pPr lvl="0"/>
            <a:r>
              <a:rPr lang="en-US" dirty="0" smtClean="0"/>
              <a:t>Click to edit Master text styles</a:t>
            </a:r>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userDrawn="1">
  <p:cSld name="5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10"/>
          </p:nvPr>
        </p:nvSpPr>
        <p:spPr>
          <a:xfrm>
            <a:off x="757238" y="585792"/>
            <a:ext cx="8386762" cy="271458"/>
          </a:xfrm>
        </p:spPr>
        <p:txBody>
          <a:bodyPr/>
          <a:lstStyle>
            <a:lvl1pPr marL="914400" indent="-914400">
              <a:buNone/>
              <a:defRPr sz="1800" b="1" i="1"/>
            </a:lvl1pPr>
          </a:lstStyle>
          <a:p>
            <a:pPr lvl="0"/>
            <a:r>
              <a:rPr lang="en-US" dirty="0" smtClean="0"/>
              <a:t>Click to edit Master text styles</a:t>
            </a:r>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userDrawn="1">
  <p:cSld name="6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10"/>
          </p:nvPr>
        </p:nvSpPr>
        <p:spPr>
          <a:xfrm>
            <a:off x="757238" y="585792"/>
            <a:ext cx="8386762" cy="271458"/>
          </a:xfrm>
        </p:spPr>
        <p:txBody>
          <a:bodyPr/>
          <a:lstStyle>
            <a:lvl1pPr marL="914400" indent="-914400">
              <a:buNone/>
              <a:defRPr sz="1800" b="1" i="1"/>
            </a:lvl1pPr>
          </a:lstStyle>
          <a:p>
            <a:pPr lvl="0"/>
            <a:r>
              <a:rPr lang="en-US" dirty="0" smtClean="0"/>
              <a:t>Click to edit Master text styles</a:t>
            </a:r>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userDrawn="1">
  <p:cSld name="8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10"/>
          </p:nvPr>
        </p:nvSpPr>
        <p:spPr>
          <a:xfrm>
            <a:off x="757238" y="585792"/>
            <a:ext cx="8386762" cy="271458"/>
          </a:xfrm>
        </p:spPr>
        <p:txBody>
          <a:bodyPr/>
          <a:lstStyle>
            <a:lvl1pPr marL="914400" indent="-914400">
              <a:buNone/>
              <a:defRPr sz="1800" b="1" i="1"/>
            </a:lvl1pPr>
          </a:lstStyle>
          <a:p>
            <a:pPr lvl="0"/>
            <a:r>
              <a:rPr lang="en-US" dirty="0" smtClean="0"/>
              <a:t>Click to edit Master text styles</a:t>
            </a:r>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userDrawn="1">
  <p:cSld name="9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10"/>
          </p:nvPr>
        </p:nvSpPr>
        <p:spPr>
          <a:xfrm>
            <a:off x="757238" y="585792"/>
            <a:ext cx="8386762" cy="271458"/>
          </a:xfrm>
        </p:spPr>
        <p:txBody>
          <a:bodyPr/>
          <a:lstStyle>
            <a:lvl1pPr marL="914400" indent="-914400">
              <a:buNone/>
              <a:defRPr sz="1800" b="1" i="1"/>
            </a:lvl1pPr>
          </a:lstStyle>
          <a:p>
            <a:pPr lvl="0"/>
            <a:r>
              <a:rPr lang="en-US" dirty="0" smtClean="0"/>
              <a:t>Click to edit Master text styles</a:t>
            </a:r>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userDrawn="1">
  <p:cSld name="10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10"/>
          </p:nvPr>
        </p:nvSpPr>
        <p:spPr>
          <a:xfrm>
            <a:off x="757238" y="585792"/>
            <a:ext cx="8386762" cy="271458"/>
          </a:xfrm>
        </p:spPr>
        <p:txBody>
          <a:bodyPr/>
          <a:lstStyle>
            <a:lvl1pPr marL="914400" indent="-914400">
              <a:buNone/>
              <a:defRPr sz="1800" b="1" i="1"/>
            </a:lvl1pPr>
          </a:lstStyle>
          <a:p>
            <a:pPr lvl="0"/>
            <a:r>
              <a:rPr lang="en-US" dirty="0" smtClean="0"/>
              <a:t>Click to edit Master text styles</a:t>
            </a:r>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userDrawn="1">
  <p:cSld name="1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10"/>
          </p:nvPr>
        </p:nvSpPr>
        <p:spPr>
          <a:xfrm>
            <a:off x="757238" y="585792"/>
            <a:ext cx="8386762" cy="271458"/>
          </a:xfrm>
        </p:spPr>
        <p:txBody>
          <a:bodyPr/>
          <a:lstStyle>
            <a:lvl1pPr marL="914400" indent="-914400">
              <a:buNone/>
              <a:defRPr sz="1800" b="1" i="1"/>
            </a:lvl1pPr>
          </a:lstStyle>
          <a:p>
            <a:pPr lvl="0"/>
            <a:r>
              <a:rPr lang="en-US" dirty="0" smtClean="0"/>
              <a:t>Click to edit Master text styles</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6" descr="IIALogo-wht.png"/>
          <p:cNvPicPr>
            <a:picLocks noChangeAspect="1"/>
          </p:cNvPicPr>
          <p:nvPr/>
        </p:nvPicPr>
        <p:blipFill>
          <a:blip r:embed="rId2" cstate="print"/>
          <a:srcRect/>
          <a:stretch>
            <a:fillRect/>
          </a:stretch>
        </p:blipFill>
        <p:spPr bwMode="auto">
          <a:xfrm>
            <a:off x="8382000" y="176213"/>
            <a:ext cx="304800" cy="250825"/>
          </a:xfrm>
          <a:prstGeom prst="rect">
            <a:avLst/>
          </a:prstGeom>
          <a:noFill/>
          <a:ln w="9525">
            <a:noFill/>
            <a:miter lim="800000"/>
            <a:headEnd/>
            <a:tailEnd/>
          </a:ln>
        </p:spPr>
      </p:pic>
      <p:sp>
        <p:nvSpPr>
          <p:cNvPr id="3" name="Date Placeholder 1"/>
          <p:cNvSpPr>
            <a:spLocks noGrp="1"/>
          </p:cNvSpPr>
          <p:nvPr>
            <p:ph type="dt" sz="half" idx="10"/>
          </p:nvPr>
        </p:nvSpPr>
        <p:spPr/>
        <p:txBody>
          <a:bodyPr/>
          <a:lstStyle>
            <a:lvl1pPr>
              <a:defRPr/>
            </a:lvl1pPr>
          </a:lstStyle>
          <a:p>
            <a:pPr>
              <a:defRPr/>
            </a:pPr>
            <a:fld id="{2ECEDB41-72B3-4B08-8039-8FEBC4C18797}" type="datetime1">
              <a:rPr lang="en-US"/>
              <a:pPr>
                <a:defRPr/>
              </a:pPr>
              <a:t>9/10/2014</a:t>
            </a:fld>
            <a:endParaRPr lang="en-US"/>
          </a:p>
        </p:txBody>
      </p:sp>
      <p:sp>
        <p:nvSpPr>
          <p:cNvPr id="4" name="Slide Number Placeholder 3"/>
          <p:cNvSpPr>
            <a:spLocks noGrp="1"/>
          </p:cNvSpPr>
          <p:nvPr>
            <p:ph type="sldNum" sz="quarter" idx="11"/>
          </p:nvPr>
        </p:nvSpPr>
        <p:spPr/>
        <p:txBody>
          <a:bodyPr/>
          <a:lstStyle>
            <a:lvl1pPr>
              <a:defRPr/>
            </a:lvl1pPr>
          </a:lstStyle>
          <a:p>
            <a:pPr>
              <a:defRPr/>
            </a:pPr>
            <a:fld id="{7FF1EA8A-6121-446F-B47D-30E8CB0608CF}" type="slidenum">
              <a:rPr lang="en-US"/>
              <a:pPr>
                <a:defRPr/>
              </a:pPr>
              <a:t>‹#›</a:t>
            </a:fld>
            <a:endParaRPr lang="en-US"/>
          </a:p>
        </p:txBody>
      </p:sp>
      <p:sp>
        <p:nvSpPr>
          <p:cNvPr id="5" name="Footer Placeholder 4"/>
          <p:cNvSpPr>
            <a:spLocks noGrp="1"/>
          </p:cNvSpPr>
          <p:nvPr>
            <p:ph type="ftr" sz="quarter" idx="12"/>
          </p:nvPr>
        </p:nvSpPr>
        <p:spPr/>
        <p:txBody>
          <a:bodyPr/>
          <a:lstStyle>
            <a:lvl1pPr>
              <a:defRPr/>
            </a:lvl1pPr>
          </a:lstStyle>
          <a:p>
            <a:pPr>
              <a:defRPr/>
            </a:pP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5" name="Picture 6" descr="IIALogo-wht.png"/>
          <p:cNvPicPr>
            <a:picLocks noChangeAspect="1"/>
          </p:cNvPicPr>
          <p:nvPr/>
        </p:nvPicPr>
        <p:blipFill>
          <a:blip r:embed="rId2" cstate="print"/>
          <a:srcRect/>
          <a:stretch>
            <a:fillRect/>
          </a:stretch>
        </p:blipFill>
        <p:spPr bwMode="auto">
          <a:xfrm>
            <a:off x="8382000" y="176213"/>
            <a:ext cx="304800" cy="250825"/>
          </a:xfrm>
          <a:prstGeom prst="rect">
            <a:avLst/>
          </a:prstGeom>
          <a:noFill/>
          <a:ln w="9525">
            <a:noFill/>
            <a:miter lim="800000"/>
            <a:headEnd/>
            <a:tailEnd/>
          </a:ln>
        </p:spPr>
      </p:pic>
      <p:sp>
        <p:nvSpPr>
          <p:cNvPr id="2" name="Title 1"/>
          <p:cNvSpPr>
            <a:spLocks noGrp="1"/>
          </p:cNvSpPr>
          <p:nvPr>
            <p:ph type="title"/>
          </p:nvPr>
        </p:nvSpPr>
        <p:spPr>
          <a:xfrm>
            <a:off x="457200" y="609600"/>
            <a:ext cx="3008313" cy="82550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601133"/>
            <a:ext cx="5111750" cy="552503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Date Placeholder 4"/>
          <p:cNvSpPr>
            <a:spLocks noGrp="1"/>
          </p:cNvSpPr>
          <p:nvPr>
            <p:ph type="dt" sz="half" idx="10"/>
          </p:nvPr>
        </p:nvSpPr>
        <p:spPr/>
        <p:txBody>
          <a:bodyPr/>
          <a:lstStyle>
            <a:lvl1pPr>
              <a:defRPr/>
            </a:lvl1pPr>
          </a:lstStyle>
          <a:p>
            <a:pPr>
              <a:defRPr/>
            </a:pPr>
            <a:fld id="{A5402BAD-430A-44AE-A363-4775AE085ECE}" type="datetime1">
              <a:rPr lang="en-US"/>
              <a:pPr>
                <a:defRPr/>
              </a:pPr>
              <a:t>9/10/2014</a:t>
            </a:fld>
            <a:endParaRPr lang="en-US"/>
          </a:p>
        </p:txBody>
      </p:sp>
      <p:sp>
        <p:nvSpPr>
          <p:cNvPr id="7" name="Slide Number Placeholder 6"/>
          <p:cNvSpPr>
            <a:spLocks noGrp="1"/>
          </p:cNvSpPr>
          <p:nvPr>
            <p:ph type="sldNum" sz="quarter" idx="11"/>
          </p:nvPr>
        </p:nvSpPr>
        <p:spPr/>
        <p:txBody>
          <a:bodyPr/>
          <a:lstStyle>
            <a:lvl1pPr>
              <a:defRPr/>
            </a:lvl1pPr>
          </a:lstStyle>
          <a:p>
            <a:pPr>
              <a:defRPr/>
            </a:pPr>
            <a:fld id="{66466852-ECCB-4286-96E4-C0C2B22C7763}" type="slidenum">
              <a:rPr lang="en-US"/>
              <a:pPr>
                <a:defRPr/>
              </a:pPr>
              <a:t>‹#›</a:t>
            </a:fld>
            <a:endParaRPr lang="en-US"/>
          </a:p>
        </p:txBody>
      </p:sp>
      <p:sp>
        <p:nvSpPr>
          <p:cNvPr id="8" name="Footer Placeholder 4"/>
          <p:cNvSpPr>
            <a:spLocks noGrp="1"/>
          </p:cNvSpPr>
          <p:nvPr>
            <p:ph type="ftr" sz="quarter" idx="12"/>
          </p:nvPr>
        </p:nvSpPr>
        <p:spPr/>
        <p:txBody>
          <a:bodyPr/>
          <a:lstStyle>
            <a:lvl1pPr>
              <a:defRPr/>
            </a:lvl1pPr>
          </a:lstStyle>
          <a:p>
            <a:pPr>
              <a:defRPr/>
            </a:pP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5" name="Picture 6" descr="IIALogo-wht.png"/>
          <p:cNvPicPr>
            <a:picLocks noChangeAspect="1"/>
          </p:cNvPicPr>
          <p:nvPr/>
        </p:nvPicPr>
        <p:blipFill>
          <a:blip r:embed="rId2" cstate="print"/>
          <a:srcRect/>
          <a:stretch>
            <a:fillRect/>
          </a:stretch>
        </p:blipFill>
        <p:spPr bwMode="auto">
          <a:xfrm>
            <a:off x="8382000" y="176213"/>
            <a:ext cx="304800" cy="250825"/>
          </a:xfrm>
          <a:prstGeom prst="rect">
            <a:avLst/>
          </a:prstGeom>
          <a:noFill/>
          <a:ln w="9525">
            <a:noFill/>
            <a:miter lim="800000"/>
            <a:headEnd/>
            <a:tailEnd/>
          </a:ln>
        </p:spPr>
      </p:pic>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Date Placeholder 4"/>
          <p:cNvSpPr>
            <a:spLocks noGrp="1"/>
          </p:cNvSpPr>
          <p:nvPr>
            <p:ph type="dt" sz="half" idx="10"/>
          </p:nvPr>
        </p:nvSpPr>
        <p:spPr/>
        <p:txBody>
          <a:bodyPr/>
          <a:lstStyle>
            <a:lvl1pPr>
              <a:defRPr/>
            </a:lvl1pPr>
          </a:lstStyle>
          <a:p>
            <a:pPr>
              <a:defRPr/>
            </a:pPr>
            <a:fld id="{01818D29-1965-4D55-99DF-8026DAA5AB66}" type="datetime1">
              <a:rPr lang="en-US"/>
              <a:pPr>
                <a:defRPr/>
              </a:pPr>
              <a:t>9/10/2014</a:t>
            </a:fld>
            <a:endParaRPr lang="en-US"/>
          </a:p>
        </p:txBody>
      </p:sp>
      <p:sp>
        <p:nvSpPr>
          <p:cNvPr id="7" name="Slide Number Placeholder 6"/>
          <p:cNvSpPr>
            <a:spLocks noGrp="1"/>
          </p:cNvSpPr>
          <p:nvPr>
            <p:ph type="sldNum" sz="quarter" idx="11"/>
          </p:nvPr>
        </p:nvSpPr>
        <p:spPr/>
        <p:txBody>
          <a:bodyPr/>
          <a:lstStyle>
            <a:lvl1pPr>
              <a:defRPr/>
            </a:lvl1pPr>
          </a:lstStyle>
          <a:p>
            <a:pPr>
              <a:defRPr/>
            </a:pPr>
            <a:fld id="{A42242F8-15A2-4C2B-B134-EA9E37752F5A}" type="slidenum">
              <a:rPr lang="en-US"/>
              <a:pPr>
                <a:defRPr/>
              </a:pPr>
              <a:t>‹#›</a:t>
            </a:fld>
            <a:endParaRPr lang="en-US"/>
          </a:p>
        </p:txBody>
      </p:sp>
      <p:sp>
        <p:nvSpPr>
          <p:cNvPr id="8" name="Footer Placeholder 4"/>
          <p:cNvSpPr>
            <a:spLocks noGrp="1"/>
          </p:cNvSpPr>
          <p:nvPr>
            <p:ph type="ftr" sz="quarter" idx="12"/>
          </p:nvPr>
        </p:nvSpPr>
        <p:spPr/>
        <p:txBody>
          <a:bodyPr/>
          <a:lstStyle>
            <a:lvl1pPr>
              <a:defRPr/>
            </a:lvl1pPr>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theme" Target="../theme/theme2.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slideLayout" Target="../slideLayouts/slideLayout35.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43.xml"/><Relationship Id="rId13" Type="http://schemas.openxmlformats.org/officeDocument/2006/relationships/theme" Target="../theme/theme3.xml"/><Relationship Id="rId3" Type="http://schemas.openxmlformats.org/officeDocument/2006/relationships/slideLayout" Target="../slideLayouts/slideLayout38.xml"/><Relationship Id="rId7" Type="http://schemas.openxmlformats.org/officeDocument/2006/relationships/slideLayout" Target="../slideLayouts/slideLayout42.xml"/><Relationship Id="rId12" Type="http://schemas.openxmlformats.org/officeDocument/2006/relationships/slideLayout" Target="../slideLayouts/slideLayout47.xml"/><Relationship Id="rId2" Type="http://schemas.openxmlformats.org/officeDocument/2006/relationships/slideLayout" Target="../slideLayouts/slideLayout37.xml"/><Relationship Id="rId1" Type="http://schemas.openxmlformats.org/officeDocument/2006/relationships/slideLayout" Target="../slideLayouts/slideLayout36.xml"/><Relationship Id="rId6" Type="http://schemas.openxmlformats.org/officeDocument/2006/relationships/slideLayout" Target="../slideLayouts/slideLayout41.xml"/><Relationship Id="rId11" Type="http://schemas.openxmlformats.org/officeDocument/2006/relationships/slideLayout" Target="../slideLayouts/slideLayout46.xml"/><Relationship Id="rId5" Type="http://schemas.openxmlformats.org/officeDocument/2006/relationships/slideLayout" Target="../slideLayouts/slideLayout40.xml"/><Relationship Id="rId10" Type="http://schemas.openxmlformats.org/officeDocument/2006/relationships/slideLayout" Target="../slideLayouts/slideLayout45.xml"/><Relationship Id="rId4" Type="http://schemas.openxmlformats.org/officeDocument/2006/relationships/slideLayout" Target="../slideLayouts/slideLayout39.xml"/><Relationship Id="rId9" Type="http://schemas.openxmlformats.org/officeDocument/2006/relationships/slideLayout" Target="../slideLayouts/slideLayout44.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55.xml"/><Relationship Id="rId13" Type="http://schemas.openxmlformats.org/officeDocument/2006/relationships/slideLayout" Target="../slideLayouts/slideLayout60.xml"/><Relationship Id="rId18" Type="http://schemas.openxmlformats.org/officeDocument/2006/relationships/slideLayout" Target="../slideLayouts/slideLayout65.xml"/><Relationship Id="rId3" Type="http://schemas.openxmlformats.org/officeDocument/2006/relationships/slideLayout" Target="../slideLayouts/slideLayout50.xml"/><Relationship Id="rId21" Type="http://schemas.openxmlformats.org/officeDocument/2006/relationships/image" Target="../media/image1.png"/><Relationship Id="rId7" Type="http://schemas.openxmlformats.org/officeDocument/2006/relationships/slideLayout" Target="../slideLayouts/slideLayout54.xml"/><Relationship Id="rId12" Type="http://schemas.openxmlformats.org/officeDocument/2006/relationships/slideLayout" Target="../slideLayouts/slideLayout59.xml"/><Relationship Id="rId17" Type="http://schemas.openxmlformats.org/officeDocument/2006/relationships/slideLayout" Target="../slideLayouts/slideLayout64.xml"/><Relationship Id="rId2" Type="http://schemas.openxmlformats.org/officeDocument/2006/relationships/slideLayout" Target="../slideLayouts/slideLayout49.xml"/><Relationship Id="rId16" Type="http://schemas.openxmlformats.org/officeDocument/2006/relationships/slideLayout" Target="../slideLayouts/slideLayout63.xml"/><Relationship Id="rId20" Type="http://schemas.openxmlformats.org/officeDocument/2006/relationships/theme" Target="../theme/theme4.xml"/><Relationship Id="rId1" Type="http://schemas.openxmlformats.org/officeDocument/2006/relationships/slideLayout" Target="../slideLayouts/slideLayout48.xml"/><Relationship Id="rId6" Type="http://schemas.openxmlformats.org/officeDocument/2006/relationships/slideLayout" Target="../slideLayouts/slideLayout53.xml"/><Relationship Id="rId11" Type="http://schemas.openxmlformats.org/officeDocument/2006/relationships/slideLayout" Target="../slideLayouts/slideLayout58.xml"/><Relationship Id="rId5" Type="http://schemas.openxmlformats.org/officeDocument/2006/relationships/slideLayout" Target="../slideLayouts/slideLayout52.xml"/><Relationship Id="rId15" Type="http://schemas.openxmlformats.org/officeDocument/2006/relationships/slideLayout" Target="../slideLayouts/slideLayout62.xml"/><Relationship Id="rId10" Type="http://schemas.openxmlformats.org/officeDocument/2006/relationships/slideLayout" Target="../slideLayouts/slideLayout57.xml"/><Relationship Id="rId19" Type="http://schemas.openxmlformats.org/officeDocument/2006/relationships/slideLayout" Target="../slideLayouts/slideLayout66.xml"/><Relationship Id="rId4" Type="http://schemas.openxmlformats.org/officeDocument/2006/relationships/slideLayout" Target="../slideLayouts/slideLayout51.xml"/><Relationship Id="rId9" Type="http://schemas.openxmlformats.org/officeDocument/2006/relationships/slideLayout" Target="../slideLayouts/slideLayout56.xml"/><Relationship Id="rId14" Type="http://schemas.openxmlformats.org/officeDocument/2006/relationships/slideLayout" Target="../slideLayouts/slideLayout6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25" cstate="print"/>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609600"/>
            <a:ext cx="8229600" cy="973138"/>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b="0">
                <a:solidFill>
                  <a:schemeClr val="tx1">
                    <a:tint val="75000"/>
                  </a:schemeClr>
                </a:solidFill>
                <a:latin typeface="+mn-lt"/>
              </a:defRPr>
            </a:lvl1pPr>
          </a:lstStyle>
          <a:p>
            <a:pPr>
              <a:defRPr/>
            </a:pPr>
            <a:fld id="{98B87A5B-DA44-458F-B7F7-9AFD10274E34}" type="datetime1">
              <a:rPr lang="en-US"/>
              <a:pPr>
                <a:defRPr/>
              </a:pPr>
              <a:t>9/10/2014</a:t>
            </a:fld>
            <a:endParaRPr lang="en-US"/>
          </a:p>
        </p:txBody>
      </p:sp>
      <p:sp>
        <p:nvSpPr>
          <p:cNvPr id="5" name="Footer Placeholder 4"/>
          <p:cNvSpPr>
            <a:spLocks noGrp="1"/>
          </p:cNvSpPr>
          <p:nvPr>
            <p:ph type="ftr" sz="quarter" idx="3"/>
          </p:nvPr>
        </p:nvSpPr>
        <p:spPr>
          <a:xfrm>
            <a:off x="457200" y="0"/>
            <a:ext cx="7289800" cy="608013"/>
          </a:xfrm>
          <a:prstGeom prst="rect">
            <a:avLst/>
          </a:prstGeom>
        </p:spPr>
        <p:txBody>
          <a:bodyPr vert="horz" wrap="square" lIns="91440" tIns="45720" rIns="91440" bIns="45720" numCol="1" anchor="ctr" anchorCtr="0" compatLnSpc="1">
            <a:prstTxWarp prst="textNoShape">
              <a:avLst/>
            </a:prstTxWarp>
          </a:bodyPr>
          <a:lstStyle>
            <a:lvl1pPr>
              <a:defRPr sz="1000">
                <a:solidFill>
                  <a:schemeClr val="bg1"/>
                </a:solidFill>
                <a:latin typeface="Arial Narrow" pitchFamily="34" charset="0"/>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b="0">
                <a:solidFill>
                  <a:schemeClr val="tx1">
                    <a:tint val="75000"/>
                  </a:schemeClr>
                </a:solidFill>
                <a:latin typeface="+mn-lt"/>
              </a:defRPr>
            </a:lvl1pPr>
          </a:lstStyle>
          <a:p>
            <a:pPr>
              <a:defRPr/>
            </a:pPr>
            <a:fld id="{CA964A4A-8A0F-4B4C-9055-A3CF50AB8F1C}" type="slidenum">
              <a:rPr lang="en-US"/>
              <a:pPr>
                <a:defRPr/>
              </a:pPr>
              <a:t>‹#›</a:t>
            </a:fld>
            <a:endParaRPr lang="en-US"/>
          </a:p>
        </p:txBody>
      </p:sp>
      <p:sp>
        <p:nvSpPr>
          <p:cNvPr id="7" name="Text Box 32"/>
          <p:cNvSpPr txBox="1">
            <a:spLocks noChangeArrowheads="1"/>
          </p:cNvSpPr>
          <p:nvPr/>
        </p:nvSpPr>
        <p:spPr bwMode="auto">
          <a:xfrm>
            <a:off x="4305300" y="6229350"/>
            <a:ext cx="495300" cy="244475"/>
          </a:xfrm>
          <a:prstGeom prst="rect">
            <a:avLst/>
          </a:prstGeom>
          <a:noFill/>
          <a:ln w="9525">
            <a:noFill/>
            <a:miter lim="800000"/>
            <a:headEnd/>
            <a:tailEnd/>
          </a:ln>
          <a:effectLst/>
        </p:spPr>
        <p:txBody>
          <a:bodyPr>
            <a:spAutoFit/>
          </a:bodyPr>
          <a:lstStyle/>
          <a:p>
            <a:pPr>
              <a:spcBef>
                <a:spcPct val="50000"/>
              </a:spcBef>
              <a:defRPr/>
            </a:pPr>
            <a:fld id="{3F266464-AE98-468C-AA00-11DABBE4B8B6}" type="slidenum">
              <a:rPr lang="en-US" sz="1000"/>
              <a:pPr>
                <a:spcBef>
                  <a:spcPct val="50000"/>
                </a:spcBef>
                <a:defRPr/>
              </a:pPr>
              <a:t>‹#›</a:t>
            </a:fld>
            <a:endParaRPr lang="en-US" sz="1000"/>
          </a:p>
        </p:txBody>
      </p:sp>
    </p:spTree>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 id="2147483714" r:id="rId12"/>
    <p:sldLayoutId id="2147483715" r:id="rId13"/>
    <p:sldLayoutId id="2147483716" r:id="rId14"/>
    <p:sldLayoutId id="2147483717" r:id="rId15"/>
    <p:sldLayoutId id="2147483718" r:id="rId16"/>
    <p:sldLayoutId id="2147483719" r:id="rId17"/>
    <p:sldLayoutId id="2147483720" r:id="rId18"/>
    <p:sldLayoutId id="2147483721" r:id="rId19"/>
    <p:sldLayoutId id="2147483722" r:id="rId20"/>
    <p:sldLayoutId id="2147483723" r:id="rId21"/>
    <p:sldLayoutId id="2147483724" r:id="rId22"/>
    <p:sldLayoutId id="2147483701" r:id="rId23"/>
  </p:sldLayoutIdLst>
  <p:txStyles>
    <p:titleStyle>
      <a:lvl1pPr algn="ctr" defTabSz="457200" rtl="0" eaLnBrk="1" fontAlgn="base" hangingPunct="1">
        <a:spcBef>
          <a:spcPct val="0"/>
        </a:spcBef>
        <a:spcAft>
          <a:spcPct val="0"/>
        </a:spcAft>
        <a:defRPr sz="3000" b="1" kern="1200" cap="all">
          <a:solidFill>
            <a:schemeClr val="tx1"/>
          </a:solidFill>
          <a:latin typeface="+mj-lt"/>
          <a:ea typeface="Arial Narrow" pitchFamily="34" charset="0"/>
          <a:cs typeface="Arial Narrow"/>
        </a:defRPr>
      </a:lvl1pPr>
      <a:lvl2pPr algn="ctr" defTabSz="457200" rtl="0" eaLnBrk="1" fontAlgn="base" hangingPunct="1">
        <a:spcBef>
          <a:spcPct val="0"/>
        </a:spcBef>
        <a:spcAft>
          <a:spcPct val="0"/>
        </a:spcAft>
        <a:defRPr sz="3000" b="1">
          <a:solidFill>
            <a:schemeClr val="tx1"/>
          </a:solidFill>
          <a:latin typeface="Arial" charset="0"/>
          <a:ea typeface="Arial Narrow" pitchFamily="34" charset="0"/>
          <a:cs typeface="Arial Narrow" pitchFamily="34" charset="0"/>
        </a:defRPr>
      </a:lvl2pPr>
      <a:lvl3pPr algn="ctr" defTabSz="457200" rtl="0" eaLnBrk="1" fontAlgn="base" hangingPunct="1">
        <a:spcBef>
          <a:spcPct val="0"/>
        </a:spcBef>
        <a:spcAft>
          <a:spcPct val="0"/>
        </a:spcAft>
        <a:defRPr sz="3000" b="1">
          <a:solidFill>
            <a:schemeClr val="tx1"/>
          </a:solidFill>
          <a:latin typeface="Arial" charset="0"/>
          <a:ea typeface="Arial Narrow" pitchFamily="34" charset="0"/>
          <a:cs typeface="Arial Narrow" pitchFamily="34" charset="0"/>
        </a:defRPr>
      </a:lvl3pPr>
      <a:lvl4pPr algn="ctr" defTabSz="457200" rtl="0" eaLnBrk="1" fontAlgn="base" hangingPunct="1">
        <a:spcBef>
          <a:spcPct val="0"/>
        </a:spcBef>
        <a:spcAft>
          <a:spcPct val="0"/>
        </a:spcAft>
        <a:defRPr sz="3000" b="1">
          <a:solidFill>
            <a:schemeClr val="tx1"/>
          </a:solidFill>
          <a:latin typeface="Arial" charset="0"/>
          <a:ea typeface="Arial Narrow" pitchFamily="34" charset="0"/>
          <a:cs typeface="Arial Narrow" pitchFamily="34" charset="0"/>
        </a:defRPr>
      </a:lvl4pPr>
      <a:lvl5pPr algn="ctr" defTabSz="457200" rtl="0" eaLnBrk="1" fontAlgn="base" hangingPunct="1">
        <a:spcBef>
          <a:spcPct val="0"/>
        </a:spcBef>
        <a:spcAft>
          <a:spcPct val="0"/>
        </a:spcAft>
        <a:defRPr sz="3000" b="1">
          <a:solidFill>
            <a:schemeClr val="tx1"/>
          </a:solidFill>
          <a:latin typeface="Arial" charset="0"/>
          <a:ea typeface="Arial Narrow" pitchFamily="34" charset="0"/>
          <a:cs typeface="Arial Narrow" pitchFamily="34" charset="0"/>
        </a:defRPr>
      </a:lvl5pPr>
      <a:lvl6pPr marL="457200" algn="ctr" defTabSz="457200" rtl="0" eaLnBrk="1" fontAlgn="base" hangingPunct="1">
        <a:spcBef>
          <a:spcPct val="0"/>
        </a:spcBef>
        <a:spcAft>
          <a:spcPct val="0"/>
        </a:spcAft>
        <a:defRPr sz="3000" b="1">
          <a:solidFill>
            <a:schemeClr val="tx1"/>
          </a:solidFill>
          <a:latin typeface="Arial" charset="0"/>
          <a:ea typeface="Arial Narrow" pitchFamily="34" charset="0"/>
          <a:cs typeface="Arial Narrow" pitchFamily="34" charset="0"/>
        </a:defRPr>
      </a:lvl6pPr>
      <a:lvl7pPr marL="914400" algn="ctr" defTabSz="457200" rtl="0" eaLnBrk="1" fontAlgn="base" hangingPunct="1">
        <a:spcBef>
          <a:spcPct val="0"/>
        </a:spcBef>
        <a:spcAft>
          <a:spcPct val="0"/>
        </a:spcAft>
        <a:defRPr sz="3000" b="1">
          <a:solidFill>
            <a:schemeClr val="tx1"/>
          </a:solidFill>
          <a:latin typeface="Arial" charset="0"/>
          <a:ea typeface="Arial Narrow" pitchFamily="34" charset="0"/>
          <a:cs typeface="Arial Narrow" pitchFamily="34" charset="0"/>
        </a:defRPr>
      </a:lvl7pPr>
      <a:lvl8pPr marL="1371600" algn="ctr" defTabSz="457200" rtl="0" eaLnBrk="1" fontAlgn="base" hangingPunct="1">
        <a:spcBef>
          <a:spcPct val="0"/>
        </a:spcBef>
        <a:spcAft>
          <a:spcPct val="0"/>
        </a:spcAft>
        <a:defRPr sz="3000" b="1">
          <a:solidFill>
            <a:schemeClr val="tx1"/>
          </a:solidFill>
          <a:latin typeface="Arial" charset="0"/>
          <a:ea typeface="Arial Narrow" pitchFamily="34" charset="0"/>
          <a:cs typeface="Arial Narrow" pitchFamily="34" charset="0"/>
        </a:defRPr>
      </a:lvl8pPr>
      <a:lvl9pPr marL="1828800" algn="ctr" defTabSz="457200" rtl="0" eaLnBrk="1" fontAlgn="base" hangingPunct="1">
        <a:spcBef>
          <a:spcPct val="0"/>
        </a:spcBef>
        <a:spcAft>
          <a:spcPct val="0"/>
        </a:spcAft>
        <a:defRPr sz="3000" b="1">
          <a:solidFill>
            <a:schemeClr val="tx1"/>
          </a:solidFill>
          <a:latin typeface="Arial" charset="0"/>
          <a:ea typeface="Arial Narrow" pitchFamily="34" charset="0"/>
          <a:cs typeface="Arial Narrow" pitchFamily="34" charset="0"/>
        </a:defRPr>
      </a:lvl9pPr>
    </p:titleStyle>
    <p:bodyStyle>
      <a:lvl1pPr marL="342900" indent="-342900" algn="l" defTabSz="457200" rtl="0" eaLnBrk="1" fontAlgn="base" hangingPunct="1">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defTabSz="457200" rtl="0" eaLnBrk="1" fontAlgn="base" hangingPunct="1">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defTabSz="457200" rtl="0" eaLnBrk="1" fontAlgn="base" hangingPunct="1">
        <a:spcBef>
          <a:spcPct val="20000"/>
        </a:spcBef>
        <a:spcAft>
          <a:spcPct val="0"/>
        </a:spcAft>
        <a:buFont typeface="Arial" pitchFamily="34" charset="0"/>
        <a:buChar char="•"/>
        <a:defRPr sz="2400" kern="1200">
          <a:solidFill>
            <a:schemeClr val="accent2"/>
          </a:solidFill>
          <a:latin typeface="+mn-lt"/>
          <a:ea typeface="+mn-ea"/>
          <a:cs typeface="+mn-cs"/>
        </a:defRPr>
      </a:lvl3pPr>
      <a:lvl4pPr marL="1600200" indent="-228600" algn="l" defTabSz="457200" rtl="0" eaLnBrk="1" fontAlgn="base" hangingPunct="1">
        <a:spcBef>
          <a:spcPct val="20000"/>
        </a:spcBef>
        <a:spcAft>
          <a:spcPct val="0"/>
        </a:spcAft>
        <a:buFont typeface="Arial" pitchFamily="34" charset="0"/>
        <a:buChar char="–"/>
        <a:defRPr sz="2000" kern="1200">
          <a:solidFill>
            <a:schemeClr val="tx2"/>
          </a:solidFill>
          <a:latin typeface="+mn-lt"/>
          <a:ea typeface="+mn-ea"/>
          <a:cs typeface="+mn-cs"/>
        </a:defRPr>
      </a:lvl4pPr>
      <a:lvl5pPr marL="2057400" indent="-228600" algn="l" defTabSz="457200" rtl="0" eaLnBrk="1" fontAlgn="base" hangingPunct="1">
        <a:spcBef>
          <a:spcPct val="20000"/>
        </a:spcBef>
        <a:spcAft>
          <a:spcPct val="0"/>
        </a:spcAft>
        <a:buFont typeface="Arial" pitchFamily="34" charset="0"/>
        <a:buChar char="»"/>
        <a:defRPr sz="2000" kern="1200">
          <a:solidFill>
            <a:schemeClr val="accent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b="0">
                <a:solidFill>
                  <a:schemeClr val="tx1">
                    <a:tint val="75000"/>
                  </a:schemeClr>
                </a:solidFill>
                <a:latin typeface="Arial" charset="0"/>
              </a:defRPr>
            </a:lvl1pPr>
          </a:lstStyle>
          <a:p>
            <a:pPr>
              <a:defRPr/>
            </a:pPr>
            <a:fld id="{43D14822-EBC4-4345-8948-F0E391936874}" type="datetime1">
              <a:rPr lang="en-US"/>
              <a:pPr>
                <a:defRPr/>
              </a:pPr>
              <a:t>9/10/2014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b="0">
                <a:solidFill>
                  <a:srgbClr val="898989"/>
                </a:solidFill>
              </a:defRPr>
            </a:lvl1pPr>
          </a:lstStyle>
          <a:p>
            <a:pPr>
              <a:defRPr/>
            </a:pPr>
            <a:r>
              <a:rPr lang="en-US"/>
              <a:t>IAEP Program</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b="0">
                <a:solidFill>
                  <a:schemeClr val="tx1">
                    <a:tint val="75000"/>
                  </a:schemeClr>
                </a:solidFill>
                <a:latin typeface="Arial" charset="0"/>
              </a:defRPr>
            </a:lvl1pPr>
          </a:lstStyle>
          <a:p>
            <a:pPr>
              <a:defRPr/>
            </a:pPr>
            <a:fld id="{E2A7D951-1DEC-4D4B-BDD0-5E09F5DDD818}"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 id="2147483737" r:id="rId12"/>
  </p:sldLayoutIdLst>
  <p:hf hdr="0" dt="0"/>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074"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075"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b="0">
                <a:solidFill>
                  <a:schemeClr val="tx1">
                    <a:tint val="75000"/>
                  </a:schemeClr>
                </a:solidFill>
                <a:latin typeface="Arial" charset="0"/>
              </a:defRPr>
            </a:lvl1pPr>
          </a:lstStyle>
          <a:p>
            <a:pPr>
              <a:defRPr/>
            </a:pPr>
            <a:fld id="{AB86FD01-1B6B-430F-B8DF-49AB1D582E28}" type="datetime1">
              <a:rPr lang="en-US"/>
              <a:pPr>
                <a:defRPr/>
              </a:pPr>
              <a:t>9/10/2014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b="0">
                <a:solidFill>
                  <a:srgbClr val="898989"/>
                </a:solidFill>
              </a:defRPr>
            </a:lvl1pPr>
          </a:lstStyle>
          <a:p>
            <a:pPr>
              <a:defRPr/>
            </a:pPr>
            <a:r>
              <a:rPr lang="en-US"/>
              <a:t>IAEP Program</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b="0">
                <a:solidFill>
                  <a:schemeClr val="tx1">
                    <a:tint val="75000"/>
                  </a:schemeClr>
                </a:solidFill>
                <a:latin typeface="Arial" charset="0"/>
              </a:defRPr>
            </a:lvl1pPr>
          </a:lstStyle>
          <a:p>
            <a:pPr>
              <a:defRPr/>
            </a:pPr>
            <a:fld id="{CA1C5427-D2EE-4EEA-ADF8-9264C596CA3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 id="2147483748" r:id="rId10"/>
    <p:sldLayoutId id="2147483749" r:id="rId11"/>
    <p:sldLayoutId id="2147483750" r:id="rId12"/>
  </p:sldLayoutIdLst>
  <p:hf hdr="0" dt="0"/>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blipFill rotWithShape="1">
          <a:blip r:embed="rId21"/>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609599"/>
            <a:ext cx="8229600" cy="973667"/>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98B87A5B-DA44-458F-B7F7-9AFD10274E34}" type="datetime1">
              <a:rPr lang="en-US" smtClean="0"/>
              <a:pPr>
                <a:defRPr/>
              </a:pPr>
              <a:t>9/10/2014</a:t>
            </a:fld>
            <a:endParaRPr lang="en-US"/>
          </a:p>
        </p:txBody>
      </p:sp>
      <p:sp>
        <p:nvSpPr>
          <p:cNvPr id="5" name="Footer Placeholder 4"/>
          <p:cNvSpPr>
            <a:spLocks noGrp="1"/>
          </p:cNvSpPr>
          <p:nvPr>
            <p:ph type="ftr" sz="quarter" idx="3"/>
          </p:nvPr>
        </p:nvSpPr>
        <p:spPr>
          <a:xfrm>
            <a:off x="457200" y="1"/>
            <a:ext cx="7289800" cy="608542"/>
          </a:xfrm>
          <a:prstGeom prst="rect">
            <a:avLst/>
          </a:prstGeom>
        </p:spPr>
        <p:txBody>
          <a:bodyPr vert="horz" lIns="91440" tIns="45720" rIns="91440" bIns="45720" rtlCol="0" anchor="ctr"/>
          <a:lstStyle>
            <a:lvl1pPr algn="l">
              <a:defRPr sz="1000" b="1" i="0" cap="all">
                <a:solidFill>
                  <a:schemeClr val="bg1"/>
                </a:solidFill>
                <a:latin typeface="Arial Narrow"/>
                <a:cs typeface="Arial Narrow"/>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CA964A4A-8A0F-4B4C-9055-A3CF50AB8F1C}"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3794" r:id="rId1"/>
    <p:sldLayoutId id="2147483795" r:id="rId2"/>
    <p:sldLayoutId id="2147483796" r:id="rId3"/>
    <p:sldLayoutId id="2147483797" r:id="rId4"/>
    <p:sldLayoutId id="2147483798" r:id="rId5"/>
    <p:sldLayoutId id="2147483799" r:id="rId6"/>
    <p:sldLayoutId id="2147483800" r:id="rId7"/>
    <p:sldLayoutId id="2147483801" r:id="rId8"/>
    <p:sldLayoutId id="2147483802" r:id="rId9"/>
    <p:sldLayoutId id="2147483804" r:id="rId10"/>
    <p:sldLayoutId id="2147483805" r:id="rId11"/>
    <p:sldLayoutId id="2147483806" r:id="rId12"/>
    <p:sldLayoutId id="2147483807" r:id="rId13"/>
    <p:sldLayoutId id="2147483808" r:id="rId14"/>
    <p:sldLayoutId id="2147483809" r:id="rId15"/>
    <p:sldLayoutId id="2147483810" r:id="rId16"/>
    <p:sldLayoutId id="2147483811" r:id="rId17"/>
    <p:sldLayoutId id="2147483812" r:id="rId18"/>
    <p:sldLayoutId id="2147483813" r:id="rId19"/>
  </p:sldLayoutIdLst>
  <p:txStyles>
    <p:titleStyle>
      <a:lvl1pPr algn="ctr" defTabSz="457200" rtl="0" eaLnBrk="1" latinLnBrk="0" hangingPunct="1">
        <a:spcBef>
          <a:spcPct val="0"/>
        </a:spcBef>
        <a:buNone/>
        <a:defRPr sz="3000" b="1" i="0" kern="1200" cap="all">
          <a:solidFill>
            <a:schemeClr val="tx1"/>
          </a:solidFill>
          <a:latin typeface="+mj-lt"/>
          <a:ea typeface="+mj-ea"/>
          <a:cs typeface="Arial Narrow"/>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accent2"/>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2"/>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accent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8.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4.xml"/></Relationships>
</file>

<file path=ppt/slides/_rels/slide1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2.xml"/><Relationship Id="rId1" Type="http://schemas.openxmlformats.org/officeDocument/2006/relationships/slideLayout" Target="../slideLayouts/slideLayout6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9.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9.xml"/></Relationships>
</file>

<file path=ppt/slides/_rels/slide15.xml.rels><?xml version="1.0" encoding="UTF-8" standalone="yes"?>
<Relationships xmlns="http://schemas.openxmlformats.org/package/2006/relationships"><Relationship Id="rId3" Type="http://schemas.openxmlformats.org/officeDocument/2006/relationships/hyperlink" Target="http://www.theiia.org/bookstore/product/international-professional-practice-framework-2011-1533.cfm" TargetMode="External"/><Relationship Id="rId2" Type="http://schemas.openxmlformats.org/officeDocument/2006/relationships/notesSlide" Target="../notesSlides/notesSlide15.xml"/><Relationship Id="rId1" Type="http://schemas.openxmlformats.org/officeDocument/2006/relationships/slideLayout" Target="../slideLayouts/slideLayout66.xml"/><Relationship Id="rId6" Type="http://schemas.openxmlformats.org/officeDocument/2006/relationships/hyperlink" Target="https://global.theiia.org/" TargetMode="External"/><Relationship Id="rId5" Type="http://schemas.openxmlformats.org/officeDocument/2006/relationships/hyperlink" Target="http://www.theiia.org/" TargetMode="External"/><Relationship Id="rId4" Type="http://schemas.openxmlformats.org/officeDocument/2006/relationships/image" Target="../media/image11.jpeg"/></Relationships>
</file>

<file path=ppt/slides/_rels/slide1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6.xml"/><Relationship Id="rId1" Type="http://schemas.openxmlformats.org/officeDocument/2006/relationships/slideLayout" Target="../slideLayouts/slideLayout5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8.xml"/></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5.xml"/><Relationship Id="rId1" Type="http://schemas.openxmlformats.org/officeDocument/2006/relationships/slideLayout" Target="../slideLayouts/slideLayout5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0.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61.xml"/><Relationship Id="rId1" Type="http://schemas.openxmlformats.org/officeDocument/2006/relationships/tags" Target="../tags/tag1.xml"/><Relationship Id="rId4" Type="http://schemas.openxmlformats.org/officeDocument/2006/relationships/image" Target="../media/image9.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9.xml"/><Relationship Id="rId1" Type="http://schemas.openxmlformats.org/officeDocument/2006/relationships/slideLayout" Target="../slideLayouts/slideLayout49.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itle 21"/>
          <p:cNvSpPr>
            <a:spLocks noGrp="1"/>
          </p:cNvSpPr>
          <p:nvPr>
            <p:ph type="ctrTitle"/>
          </p:nvPr>
        </p:nvSpPr>
        <p:spPr>
          <a:xfrm>
            <a:off x="677863" y="1539434"/>
            <a:ext cx="7772400" cy="1169043"/>
          </a:xfrm>
        </p:spPr>
        <p:txBody>
          <a:bodyPr>
            <a:normAutofit fontScale="90000"/>
          </a:bodyPr>
          <a:lstStyle/>
          <a:p>
            <a:pPr algn="ctr"/>
            <a:r>
              <a:rPr lang="en-US" dirty="0" smtClean="0"/>
              <a:t/>
            </a:r>
            <a:br>
              <a:rPr lang="en-US" dirty="0" smtClean="0"/>
            </a:br>
            <a:r>
              <a:rPr lang="en-US" dirty="0" smtClean="0"/>
              <a:t>Getting to Know</a:t>
            </a:r>
            <a:br>
              <a:rPr lang="en-US" dirty="0" smtClean="0"/>
            </a:br>
            <a:r>
              <a:rPr lang="en-US" dirty="0" smtClean="0"/>
              <a:t>Internal Auditing</a:t>
            </a:r>
            <a:br>
              <a:rPr lang="en-US" dirty="0" smtClean="0"/>
            </a:br>
            <a:endParaRPr lang="en-US" dirty="0"/>
          </a:p>
        </p:txBody>
      </p:sp>
      <p:sp>
        <p:nvSpPr>
          <p:cNvPr id="23" name="Subtitle 22"/>
          <p:cNvSpPr>
            <a:spLocks noGrp="1"/>
          </p:cNvSpPr>
          <p:nvPr>
            <p:ph type="subTitle" idx="1"/>
          </p:nvPr>
        </p:nvSpPr>
        <p:spPr>
          <a:xfrm>
            <a:off x="677863" y="3121244"/>
            <a:ext cx="7772400" cy="477054"/>
          </a:xfrm>
        </p:spPr>
        <p:txBody>
          <a:bodyPr>
            <a:normAutofit fontScale="85000" lnSpcReduction="10000"/>
          </a:bodyPr>
          <a:lstStyle/>
          <a:p>
            <a:pPr algn="ctr"/>
            <a:r>
              <a:rPr lang="en-US" sz="2800" i="1" dirty="0" smtClean="0"/>
              <a:t>The Profession that Makes a Difference</a:t>
            </a:r>
            <a:endParaRPr lang="en-US" dirty="0"/>
          </a:p>
        </p:txBody>
      </p:sp>
      <p:sp>
        <p:nvSpPr>
          <p:cNvPr id="24" name="Text Placeholder 23"/>
          <p:cNvSpPr>
            <a:spLocks noGrp="1"/>
          </p:cNvSpPr>
          <p:nvPr>
            <p:ph type="body" sz="quarter" idx="10"/>
          </p:nvPr>
        </p:nvSpPr>
        <p:spPr>
          <a:xfrm>
            <a:off x="735737" y="4641472"/>
            <a:ext cx="7760081" cy="1064871"/>
          </a:xfrm>
        </p:spPr>
        <p:txBody>
          <a:bodyPr/>
          <a:lstStyle/>
          <a:p>
            <a:pPr algn="r"/>
            <a:r>
              <a:rPr lang="en-US" sz="1600" dirty="0" smtClean="0">
                <a:solidFill>
                  <a:schemeClr val="bg1"/>
                </a:solidFill>
              </a:rPr>
              <a:t>Presenter:</a:t>
            </a:r>
          </a:p>
          <a:p>
            <a:pPr algn="r"/>
            <a:r>
              <a:rPr lang="en-US" sz="1600" dirty="0" smtClean="0">
                <a:solidFill>
                  <a:schemeClr val="bg1"/>
                </a:solidFill>
              </a:rPr>
              <a:t>Organization</a:t>
            </a:r>
          </a:p>
          <a:p>
            <a:pPr algn="r"/>
            <a:r>
              <a:rPr lang="en-US" sz="1600" dirty="0" smtClean="0">
                <a:solidFill>
                  <a:schemeClr val="bg1"/>
                </a:solidFill>
              </a:rPr>
              <a:t>Date</a:t>
            </a:r>
          </a:p>
          <a:p>
            <a:pPr algn="r"/>
            <a:endParaRPr lang="en-US" sz="1500" i="1" dirty="0">
              <a:solidFill>
                <a:schemeClr val="bg1"/>
              </a:solidFill>
              <a:latin typeface="Times"/>
            </a:endParaRPr>
          </a:p>
        </p:txBody>
      </p:sp>
      <p:sp>
        <p:nvSpPr>
          <p:cNvPr id="5" name="TextBox 4"/>
          <p:cNvSpPr txBox="1"/>
          <p:nvPr/>
        </p:nvSpPr>
        <p:spPr>
          <a:xfrm>
            <a:off x="393538" y="6204036"/>
            <a:ext cx="4618299" cy="405114"/>
          </a:xfrm>
          <a:prstGeom prst="rect">
            <a:avLst/>
          </a:prstGeom>
        </p:spPr>
        <p:txBody>
          <a:bodyPr vert="horz" wrap="square" lIns="91440" tIns="45720" rIns="91440" bIns="45720" rtlCol="0" anchor="ctr">
            <a:normAutofit fontScale="92500"/>
          </a:bodyPr>
          <a:lstStyle/>
          <a:p>
            <a:pPr marL="0" marR="0" indent="0" algn="l" defTabSz="457200" rtl="0" eaLnBrk="1" fontAlgn="auto" latinLnBrk="0" hangingPunct="1">
              <a:lnSpc>
                <a:spcPct val="100000"/>
              </a:lnSpc>
              <a:spcBef>
                <a:spcPct val="20000"/>
              </a:spcBef>
              <a:spcAft>
                <a:spcPts val="0"/>
              </a:spcAft>
              <a:buClrTx/>
              <a:buSzTx/>
              <a:buFont typeface="Arial"/>
              <a:buNone/>
              <a:tabLst/>
            </a:pPr>
            <a:r>
              <a:rPr kumimoji="0" lang="en-US" sz="1500" b="0" i="1" u="none" strike="noStrike" kern="1200" cap="none" spc="0" normalizeH="0" baseline="0" noProof="0" dirty="0" smtClean="0">
                <a:ln>
                  <a:noFill/>
                </a:ln>
                <a:solidFill>
                  <a:schemeClr val="bg1"/>
                </a:solidFill>
                <a:effectLst/>
                <a:uLnTx/>
                <a:uFillTx/>
                <a:latin typeface="Times"/>
                <a:ea typeface="+mn-ea"/>
                <a:cs typeface="Times"/>
              </a:rPr>
              <a:t>Presentation</a:t>
            </a:r>
            <a:r>
              <a:rPr kumimoji="0" lang="en-US" sz="1500" b="0" i="1" u="none" strike="noStrike" kern="1200" cap="none" spc="0" normalizeH="0" noProof="0" dirty="0" smtClean="0">
                <a:ln>
                  <a:noFill/>
                </a:ln>
                <a:solidFill>
                  <a:schemeClr val="bg1"/>
                </a:solidFill>
                <a:effectLst/>
                <a:uLnTx/>
                <a:uFillTx/>
                <a:latin typeface="Times"/>
                <a:ea typeface="+mn-ea"/>
                <a:cs typeface="Times"/>
              </a:rPr>
              <a:t> is complements of  The IIA Academic Relations  </a:t>
            </a:r>
            <a:endParaRPr kumimoji="0" lang="en-US" sz="1500" b="0" i="1" u="none" strike="noStrike" kern="1200" cap="none" spc="0" normalizeH="0" baseline="0" noProof="0" dirty="0" smtClean="0">
              <a:ln>
                <a:noFill/>
              </a:ln>
              <a:solidFill>
                <a:schemeClr val="bg1"/>
              </a:solidFill>
              <a:effectLst/>
              <a:uLnTx/>
              <a:uFillTx/>
              <a:latin typeface="Times"/>
              <a:ea typeface="+mn-ea"/>
              <a:cs typeface="Time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5"/>
          <p:cNvSpPr>
            <a:spLocks noGrp="1" noChangeArrowheads="1"/>
          </p:cNvSpPr>
          <p:nvPr>
            <p:ph type="title"/>
          </p:nvPr>
        </p:nvSpPr>
        <p:spPr>
          <a:xfrm>
            <a:off x="457200" y="760074"/>
            <a:ext cx="8229600" cy="973667"/>
          </a:xfrm>
        </p:spPr>
        <p:txBody>
          <a:bodyPr/>
          <a:lstStyle/>
          <a:p>
            <a:pPr algn="ctr"/>
            <a:r>
              <a:rPr lang="en-US" dirty="0" smtClean="0"/>
              <a:t>Internal Auditors</a:t>
            </a:r>
          </a:p>
        </p:txBody>
      </p:sp>
      <p:sp>
        <p:nvSpPr>
          <p:cNvPr id="20482" name="Rectangle 3"/>
          <p:cNvSpPr>
            <a:spLocks noGrp="1" noChangeArrowheads="1"/>
          </p:cNvSpPr>
          <p:nvPr>
            <p:ph idx="1"/>
          </p:nvPr>
        </p:nvSpPr>
        <p:spPr>
          <a:xfrm>
            <a:off x="685800" y="1928445"/>
            <a:ext cx="7772400" cy="3894138"/>
          </a:xfrm>
        </p:spPr>
        <p:txBody>
          <a:bodyPr>
            <a:normAutofit lnSpcReduction="10000"/>
          </a:bodyPr>
          <a:lstStyle/>
          <a:p>
            <a:pPr>
              <a:spcBef>
                <a:spcPts val="600"/>
              </a:spcBef>
            </a:pPr>
            <a:r>
              <a:rPr lang="en-US" dirty="0" smtClean="0"/>
              <a:t>Find out what’s working and what’s not</a:t>
            </a:r>
          </a:p>
          <a:p>
            <a:pPr>
              <a:spcBef>
                <a:spcPts val="600"/>
              </a:spcBef>
            </a:pPr>
            <a:r>
              <a:rPr lang="en-US" dirty="0" smtClean="0"/>
              <a:t>Keep an eye on the corporate climate</a:t>
            </a:r>
          </a:p>
          <a:p>
            <a:pPr>
              <a:spcBef>
                <a:spcPts val="600"/>
              </a:spcBef>
            </a:pPr>
            <a:r>
              <a:rPr lang="en-US" dirty="0" smtClean="0"/>
              <a:t>Look at the organization with fresh eyes</a:t>
            </a:r>
          </a:p>
          <a:p>
            <a:pPr>
              <a:spcBef>
                <a:spcPts val="600"/>
              </a:spcBef>
            </a:pPr>
            <a:r>
              <a:rPr lang="en-US" dirty="0" smtClean="0"/>
              <a:t>Look beyond the financial statements</a:t>
            </a:r>
          </a:p>
          <a:p>
            <a:pPr>
              <a:spcBef>
                <a:spcPts val="600"/>
              </a:spcBef>
            </a:pPr>
            <a:r>
              <a:rPr lang="en-US" dirty="0" smtClean="0"/>
              <a:t>Advocate improvements</a:t>
            </a:r>
          </a:p>
          <a:p>
            <a:pPr>
              <a:spcBef>
                <a:spcPts val="600"/>
              </a:spcBef>
            </a:pPr>
            <a:r>
              <a:rPr lang="en-US" dirty="0" smtClean="0"/>
              <a:t>Raise red flags</a:t>
            </a:r>
          </a:p>
          <a:p>
            <a:pPr>
              <a:spcBef>
                <a:spcPts val="600"/>
              </a:spcBef>
            </a:pPr>
            <a:r>
              <a:rPr lang="en-US" u="sng" dirty="0" smtClean="0"/>
              <a:t>Tell it like it is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p:txBody>
          <a:bodyPr/>
          <a:lstStyle/>
          <a:p>
            <a:pPr algn="ctr" eaLnBrk="1" hangingPunct="1"/>
            <a:r>
              <a:rPr lang="en-US" dirty="0" smtClean="0"/>
              <a:t>Auditors Tell It Like It Is</a:t>
            </a:r>
          </a:p>
        </p:txBody>
      </p:sp>
      <p:sp>
        <p:nvSpPr>
          <p:cNvPr id="100355" name="Rectangle 3"/>
          <p:cNvSpPr>
            <a:spLocks noGrp="1" noChangeArrowheads="1"/>
          </p:cNvSpPr>
          <p:nvPr>
            <p:ph idx="1"/>
          </p:nvPr>
        </p:nvSpPr>
        <p:spPr>
          <a:xfrm>
            <a:off x="324091" y="1981200"/>
            <a:ext cx="8461093" cy="3894138"/>
          </a:xfrm>
        </p:spPr>
        <p:txBody>
          <a:bodyPr/>
          <a:lstStyle/>
          <a:p>
            <a:pPr eaLnBrk="1" hangingPunct="1"/>
            <a:r>
              <a:rPr lang="en-US" dirty="0" smtClean="0"/>
              <a:t>Keep senior management aware of critical issues</a:t>
            </a:r>
          </a:p>
          <a:p>
            <a:pPr eaLnBrk="1" hangingPunct="1"/>
            <a:r>
              <a:rPr lang="en-US" dirty="0" smtClean="0"/>
              <a:t>Ensure factual communications of financial, operational and compliance data</a:t>
            </a:r>
          </a:p>
          <a:p>
            <a:pPr eaLnBrk="1" hangingPunct="1"/>
            <a:r>
              <a:rPr lang="en-US" dirty="0" smtClean="0"/>
              <a:t>Make suggestions based on knowledge of operations throughout the organization</a:t>
            </a: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would you say…</a:t>
            </a:r>
            <a:endParaRPr lang="en-US" dirty="0"/>
          </a:p>
        </p:txBody>
      </p:sp>
      <p:sp>
        <p:nvSpPr>
          <p:cNvPr id="3" name="Content Placeholder 2"/>
          <p:cNvSpPr>
            <a:spLocks noGrp="1"/>
          </p:cNvSpPr>
          <p:nvPr>
            <p:ph idx="1"/>
          </p:nvPr>
        </p:nvSpPr>
        <p:spPr>
          <a:xfrm>
            <a:off x="685800" y="1981200"/>
            <a:ext cx="4627179" cy="3894138"/>
          </a:xfrm>
        </p:spPr>
        <p:txBody>
          <a:bodyPr/>
          <a:lstStyle/>
          <a:p>
            <a:r>
              <a:rPr lang="en-US" dirty="0" smtClean="0"/>
              <a:t>If someone asked you whether or not </a:t>
            </a:r>
            <a:r>
              <a:rPr lang="en-US" u="sng" dirty="0" smtClean="0"/>
              <a:t>their</a:t>
            </a:r>
            <a:r>
              <a:rPr lang="en-US" dirty="0" smtClean="0"/>
              <a:t> organization needed internal auditors?</a:t>
            </a:r>
            <a:endParaRPr lang="en-US" dirty="0"/>
          </a:p>
        </p:txBody>
      </p:sp>
      <p:pic>
        <p:nvPicPr>
          <p:cNvPr id="5" name="Picture 4" descr="23304975.jpg"/>
          <p:cNvPicPr>
            <a:picLocks noChangeAspect="1"/>
          </p:cNvPicPr>
          <p:nvPr/>
        </p:nvPicPr>
        <p:blipFill>
          <a:blip r:embed="rId3">
            <a:clrChange>
              <a:clrFrom>
                <a:srgbClr val="FFFFFF"/>
              </a:clrFrom>
              <a:clrTo>
                <a:srgbClr val="FFFFFF">
                  <a:alpha val="0"/>
                </a:srgbClr>
              </a:clrTo>
            </a:clrChange>
          </a:blip>
          <a:stretch>
            <a:fillRect/>
          </a:stretch>
        </p:blipFill>
        <p:spPr>
          <a:xfrm>
            <a:off x="5138334" y="1797268"/>
            <a:ext cx="3579994" cy="4319751"/>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9266" name="Rectangle 2"/>
          <p:cNvSpPr>
            <a:spLocks noGrp="1" noChangeArrowheads="1"/>
          </p:cNvSpPr>
          <p:nvPr>
            <p:ph type="title"/>
          </p:nvPr>
        </p:nvSpPr>
        <p:spPr/>
        <p:txBody>
          <a:bodyPr/>
          <a:lstStyle/>
          <a:p>
            <a:r>
              <a:rPr lang="en-US" dirty="0" smtClean="0"/>
              <a:t>When Does a Company Need an Internal Audit Function?</a:t>
            </a:r>
            <a:endParaRPr lang="en-US" dirty="0"/>
          </a:p>
        </p:txBody>
      </p:sp>
      <p:sp>
        <p:nvSpPr>
          <p:cNvPr id="1419267" name="Rectangle 3"/>
          <p:cNvSpPr>
            <a:spLocks noGrp="1" noChangeArrowheads="1"/>
          </p:cNvSpPr>
          <p:nvPr>
            <p:ph idx="1"/>
          </p:nvPr>
        </p:nvSpPr>
        <p:spPr>
          <a:xfrm>
            <a:off x="353024" y="1981200"/>
            <a:ext cx="8466084" cy="4038600"/>
          </a:xfrm>
        </p:spPr>
        <p:txBody>
          <a:bodyPr/>
          <a:lstStyle/>
          <a:p>
            <a:pPr lvl="0"/>
            <a:r>
              <a:rPr lang="en-US" sz="2600" dirty="0" smtClean="0"/>
              <a:t>Internal audit is not legally required in the U.S.</a:t>
            </a:r>
          </a:p>
          <a:p>
            <a:pPr lvl="1"/>
            <a:r>
              <a:rPr lang="en-US" sz="2200" dirty="0" smtClean="0"/>
              <a:t>Exceptions: NYSE-listed corporations and a</a:t>
            </a:r>
            <a:r>
              <a:rPr lang="en-US" sz="2400" dirty="0" smtClean="0"/>
              <a:t> few specific industry/government requirements</a:t>
            </a:r>
          </a:p>
          <a:p>
            <a:r>
              <a:rPr lang="en-US" sz="2600" dirty="0" smtClean="0"/>
              <a:t>Required in some countries</a:t>
            </a:r>
          </a:p>
          <a:p>
            <a:r>
              <a:rPr lang="en-US" sz="2600" dirty="0" smtClean="0"/>
              <a:t>Every organization, regardless of its size, should  have some type of internal control system/process</a:t>
            </a:r>
          </a:p>
          <a:p>
            <a:r>
              <a:rPr lang="en-US" sz="2600" dirty="0" smtClean="0"/>
              <a:t>The IIA believes that an organization is best served by a fully resourced and professionally competent internal auditing function</a:t>
            </a:r>
          </a:p>
          <a:p>
            <a:endParaRPr lang="en-US" dirty="0"/>
          </a:p>
          <a:p>
            <a:endParaRPr lang="en-US" dirty="0"/>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62" name="Rectangle 2"/>
          <p:cNvSpPr>
            <a:spLocks noGrp="1" noChangeArrowheads="1"/>
          </p:cNvSpPr>
          <p:nvPr>
            <p:ph type="title"/>
          </p:nvPr>
        </p:nvSpPr>
        <p:spPr/>
        <p:txBody>
          <a:bodyPr/>
          <a:lstStyle/>
          <a:p>
            <a:r>
              <a:rPr lang="en-US" dirty="0" smtClean="0"/>
              <a:t>What will an Internal Audit Function accomplish?</a:t>
            </a:r>
            <a:endParaRPr lang="en-US" dirty="0"/>
          </a:p>
        </p:txBody>
      </p:sp>
      <p:sp>
        <p:nvSpPr>
          <p:cNvPr id="1423363" name="Rectangle 3"/>
          <p:cNvSpPr>
            <a:spLocks noGrp="1" noChangeArrowheads="1"/>
          </p:cNvSpPr>
          <p:nvPr>
            <p:ph idx="1"/>
          </p:nvPr>
        </p:nvSpPr>
        <p:spPr/>
        <p:txBody>
          <a:bodyPr/>
          <a:lstStyle/>
          <a:p>
            <a:r>
              <a:rPr lang="en-US" sz="2800" dirty="0" smtClean="0"/>
              <a:t>Will it reduce liability or help control risks?</a:t>
            </a:r>
          </a:p>
          <a:p>
            <a:r>
              <a:rPr lang="en-US" sz="2800" dirty="0" smtClean="0"/>
              <a:t>Will it free management to focus on core mission?</a:t>
            </a:r>
          </a:p>
          <a:p>
            <a:r>
              <a:rPr lang="en-US" sz="2800" dirty="0" smtClean="0"/>
              <a:t>Will it improve the accuracy of financial and operational information?</a:t>
            </a:r>
          </a:p>
          <a:p>
            <a:r>
              <a:rPr lang="en-US" sz="2800" dirty="0" smtClean="0"/>
              <a:t>Do we need a second opinion?</a:t>
            </a:r>
          </a:p>
          <a:p>
            <a:r>
              <a:rPr lang="en-US" sz="2800" dirty="0" smtClean="0"/>
              <a:t>Can we improve service delivery?</a:t>
            </a:r>
          </a:p>
          <a:p>
            <a:r>
              <a:rPr lang="en-US" sz="2800" dirty="0" smtClean="0"/>
              <a:t>Will it improve financial results?</a:t>
            </a:r>
          </a:p>
          <a:p>
            <a:endParaRPr lang="en-US" dirty="0" smtClean="0"/>
          </a:p>
          <a:p>
            <a:endParaRPr lang="en-US" dirty="0"/>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International Professional Practices Framework</a:t>
            </a:r>
            <a:endParaRPr lang="en-US" dirty="0"/>
          </a:p>
        </p:txBody>
      </p:sp>
      <p:sp>
        <p:nvSpPr>
          <p:cNvPr id="5" name="Content Placeholder 4"/>
          <p:cNvSpPr>
            <a:spLocks noGrp="1"/>
          </p:cNvSpPr>
          <p:nvPr>
            <p:ph idx="1"/>
          </p:nvPr>
        </p:nvSpPr>
        <p:spPr/>
        <p:txBody>
          <a:bodyPr/>
          <a:lstStyle/>
          <a:p>
            <a:pPr lvl="0">
              <a:spcBef>
                <a:spcPts val="500"/>
              </a:spcBef>
            </a:pPr>
            <a:r>
              <a:rPr lang="en-US" sz="2800" dirty="0" smtClean="0"/>
              <a:t>Mandatory Guidance</a:t>
            </a:r>
          </a:p>
          <a:p>
            <a:pPr lvl="1">
              <a:spcBef>
                <a:spcPts val="500"/>
              </a:spcBef>
            </a:pPr>
            <a:r>
              <a:rPr lang="en-US" sz="2400" dirty="0" smtClean="0"/>
              <a:t>International Standards for the Professional Practice of Internal Auditing</a:t>
            </a:r>
          </a:p>
          <a:p>
            <a:pPr lvl="1">
              <a:spcBef>
                <a:spcPts val="500"/>
              </a:spcBef>
            </a:pPr>
            <a:r>
              <a:rPr lang="en-US" sz="2400" dirty="0" smtClean="0"/>
              <a:t>Definition of Internal Auditing</a:t>
            </a:r>
          </a:p>
          <a:p>
            <a:pPr lvl="1">
              <a:spcBef>
                <a:spcPts val="500"/>
              </a:spcBef>
            </a:pPr>
            <a:r>
              <a:rPr lang="en-US" sz="2400" dirty="0" smtClean="0"/>
              <a:t>Code of Ethics</a:t>
            </a:r>
          </a:p>
          <a:p>
            <a:pPr lvl="0">
              <a:spcBef>
                <a:spcPts val="500"/>
              </a:spcBef>
            </a:pPr>
            <a:r>
              <a:rPr lang="en-US" sz="2800" dirty="0" smtClean="0"/>
              <a:t>Strongly Recommended </a:t>
            </a:r>
          </a:p>
          <a:p>
            <a:pPr lvl="1">
              <a:spcBef>
                <a:spcPts val="500"/>
              </a:spcBef>
            </a:pPr>
            <a:r>
              <a:rPr lang="en-US" sz="2400" dirty="0" smtClean="0"/>
              <a:t>Position Papers</a:t>
            </a:r>
          </a:p>
          <a:p>
            <a:pPr lvl="1">
              <a:spcBef>
                <a:spcPts val="500"/>
              </a:spcBef>
            </a:pPr>
            <a:r>
              <a:rPr lang="en-US" sz="2400" dirty="0" smtClean="0"/>
              <a:t>Practice Advisories</a:t>
            </a:r>
          </a:p>
          <a:p>
            <a:pPr lvl="1">
              <a:spcBef>
                <a:spcPts val="500"/>
              </a:spcBef>
            </a:pPr>
            <a:r>
              <a:rPr lang="en-US" sz="2400" dirty="0" smtClean="0"/>
              <a:t>Practice Guides</a:t>
            </a:r>
          </a:p>
          <a:p>
            <a:endParaRPr lang="en-US" dirty="0"/>
          </a:p>
        </p:txBody>
      </p:sp>
      <p:pic>
        <p:nvPicPr>
          <p:cNvPr id="89090" name="Picture 2" descr="IPPF Book 2011">
            <a:hlinkClick r:id="rId3" tooltip="IPPF Bookstore Link"/>
          </p:cNvPr>
          <p:cNvPicPr>
            <a:picLocks noChangeAspect="1" noChangeArrowheads="1"/>
          </p:cNvPicPr>
          <p:nvPr/>
        </p:nvPicPr>
        <p:blipFill>
          <a:blip r:embed="rId4"/>
          <a:srcRect/>
          <a:stretch>
            <a:fillRect/>
          </a:stretch>
        </p:blipFill>
        <p:spPr bwMode="auto">
          <a:xfrm>
            <a:off x="6243141" y="3830617"/>
            <a:ext cx="2297243" cy="2001279"/>
          </a:xfrm>
          <a:prstGeom prst="rect">
            <a:avLst/>
          </a:prstGeom>
          <a:ln>
            <a:noFill/>
          </a:ln>
          <a:effectLst>
            <a:outerShdw blurRad="292100" dist="139700" dir="2700000" algn="tl" rotWithShape="0">
              <a:srgbClr val="333333">
                <a:alpha val="65000"/>
              </a:srgbClr>
            </a:outerShdw>
          </a:effectLst>
        </p:spPr>
      </p:pic>
      <p:sp>
        <p:nvSpPr>
          <p:cNvPr id="6" name="TextBox 5"/>
          <p:cNvSpPr txBox="1"/>
          <p:nvPr/>
        </p:nvSpPr>
        <p:spPr>
          <a:xfrm>
            <a:off x="821803" y="5891511"/>
            <a:ext cx="3819645" cy="555585"/>
          </a:xfrm>
          <a:prstGeom prst="rect">
            <a:avLst/>
          </a:prstGeom>
        </p:spPr>
        <p:txBody>
          <a:bodyPr vert="horz" wrap="square" lIns="91440" tIns="45720" rIns="91440" bIns="45720" rtlCol="0" anchor="ctr">
            <a:noAutofit/>
          </a:bodyPr>
          <a:lstStyle/>
          <a:p>
            <a:pPr algn="l" defTabSz="457200" eaLnBrk="1" fontAlgn="auto" hangingPunct="1">
              <a:spcBef>
                <a:spcPct val="20000"/>
              </a:spcBef>
              <a:spcAft>
                <a:spcPts val="0"/>
              </a:spcAft>
            </a:pPr>
            <a:r>
              <a:rPr kumimoji="0" lang="en-US" sz="1400" b="0" i="1" u="none" strike="noStrike" kern="1200" cap="none" spc="0" normalizeH="0" baseline="0" noProof="0" dirty="0" smtClean="0">
                <a:ln>
                  <a:noFill/>
                </a:ln>
                <a:solidFill>
                  <a:schemeClr val="tx2">
                    <a:lumMod val="90000"/>
                    <a:lumOff val="10000"/>
                  </a:schemeClr>
                </a:solidFill>
                <a:effectLst/>
                <a:uLnTx/>
                <a:uFillTx/>
                <a:latin typeface="+mn-lt"/>
                <a:ea typeface="+mn-ea"/>
                <a:cs typeface="Times"/>
                <a:hlinkClick r:id="rId5"/>
              </a:rPr>
              <a:t>www.theiia.org</a:t>
            </a:r>
            <a:r>
              <a:rPr kumimoji="0" lang="en-US" sz="1400" b="0" i="1" u="none" strike="noStrike" kern="1200" cap="none" spc="0" normalizeH="0" baseline="0" noProof="0" dirty="0" smtClean="0">
                <a:ln>
                  <a:noFill/>
                </a:ln>
                <a:solidFill>
                  <a:schemeClr val="tx2">
                    <a:lumMod val="90000"/>
                    <a:lumOff val="10000"/>
                  </a:schemeClr>
                </a:solidFill>
                <a:effectLst/>
                <a:uLnTx/>
                <a:uFillTx/>
                <a:latin typeface="+mn-lt"/>
                <a:ea typeface="+mn-ea"/>
                <a:cs typeface="Times"/>
              </a:rPr>
              <a:t> </a:t>
            </a:r>
            <a:r>
              <a:rPr lang="en-US" sz="1400" dirty="0" smtClean="0">
                <a:latin typeface="+mn-lt"/>
                <a:cs typeface="Times"/>
              </a:rPr>
              <a:t>or</a:t>
            </a:r>
            <a:r>
              <a:rPr lang="en-US" sz="1400" dirty="0" smtClean="0">
                <a:solidFill>
                  <a:schemeClr val="tx2">
                    <a:lumMod val="90000"/>
                    <a:lumOff val="10000"/>
                  </a:schemeClr>
                </a:solidFill>
                <a:latin typeface="+mn-lt"/>
                <a:cs typeface="Times"/>
              </a:rPr>
              <a:t> </a:t>
            </a:r>
            <a:r>
              <a:rPr lang="en-US" sz="1400" u="sng" dirty="0" smtClean="0">
                <a:latin typeface="+mn-lt"/>
                <a:hlinkClick r:id="rId6"/>
              </a:rPr>
              <a:t>https://global.theiia.org</a:t>
            </a:r>
            <a:r>
              <a:rPr lang="en-US" sz="1400" dirty="0" smtClean="0">
                <a:latin typeface="+mn-lt"/>
              </a:rPr>
              <a:t> </a:t>
            </a:r>
          </a:p>
          <a:p>
            <a:pPr algn="l" defTabSz="457200" eaLnBrk="1" fontAlgn="auto" hangingPunct="1">
              <a:spcBef>
                <a:spcPct val="20000"/>
              </a:spcBef>
              <a:spcAft>
                <a:spcPts val="0"/>
              </a:spcAft>
            </a:pPr>
            <a:r>
              <a:rPr lang="en-US" sz="1400" dirty="0" smtClean="0">
                <a:solidFill>
                  <a:schemeClr val="tx2">
                    <a:lumMod val="90000"/>
                    <a:lumOff val="10000"/>
                  </a:schemeClr>
                </a:solidFill>
                <a:latin typeface="+mn-lt"/>
                <a:cs typeface="Times"/>
              </a:rPr>
              <a:t>    </a:t>
            </a:r>
            <a:endParaRPr kumimoji="0" lang="en-US" sz="1400" b="0" u="none" strike="noStrike" kern="1200" cap="none" spc="0" normalizeH="0" baseline="0" noProof="0" dirty="0" smtClean="0">
              <a:ln>
                <a:noFill/>
              </a:ln>
              <a:solidFill>
                <a:schemeClr val="tx2">
                  <a:lumMod val="90000"/>
                  <a:lumOff val="10000"/>
                </a:schemeClr>
              </a:solidFill>
              <a:effectLst/>
              <a:uLnTx/>
              <a:uFillTx/>
              <a:latin typeface="+mn-lt"/>
              <a:ea typeface="+mn-ea"/>
              <a:cs typeface="Times"/>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11xxx-EXEC-Master-Powerpoint-Slide-Qs.png"/>
          <p:cNvPicPr>
            <a:picLocks noChangeAspect="1"/>
          </p:cNvPicPr>
          <p:nvPr/>
        </p:nvPicPr>
        <p:blipFill>
          <a:blip r:embed="rId3"/>
          <a:stretch>
            <a:fillRect/>
          </a:stretch>
        </p:blipFill>
        <p:spPr>
          <a:xfrm>
            <a:off x="0" y="0"/>
            <a:ext cx="9144000" cy="6858000"/>
          </a:xfrm>
          <a:prstGeom prst="rect">
            <a:avLst/>
          </a:prstGeom>
        </p:spPr>
      </p:pic>
      <p:sp>
        <p:nvSpPr>
          <p:cNvPr id="30722" name="Rectangle 2"/>
          <p:cNvSpPr>
            <a:spLocks noGrp="1" noChangeArrowheads="1"/>
          </p:cNvSpPr>
          <p:nvPr>
            <p:ph type="title"/>
          </p:nvPr>
        </p:nvSpPr>
        <p:spPr>
          <a:xfrm>
            <a:off x="323849" y="342899"/>
            <a:ext cx="8486775" cy="2033707"/>
          </a:xfrm>
        </p:spPr>
        <p:txBody>
          <a:bodyPr/>
          <a:lstStyle/>
          <a:p>
            <a:pPr eaLnBrk="1" hangingPunct="1"/>
            <a:r>
              <a:rPr lang="en-US" sz="5400" b="1" dirty="0" smtClean="0">
                <a:ea typeface="Times" pitchFamily="18" charset="0"/>
                <a:cs typeface="Times" pitchFamily="18" charset="0"/>
              </a:rPr>
              <a:t>Questions</a:t>
            </a:r>
            <a:r>
              <a:rPr lang="en-US" sz="5400" dirty="0" smtClean="0">
                <a:ea typeface="Times" pitchFamily="18" charset="0"/>
                <a:cs typeface="Times" pitchFamily="18" charset="0"/>
              </a:rPr>
              <a:t>?</a:t>
            </a:r>
            <a:endParaRPr lang="en-US" sz="2800" i="1" dirty="0" smtClean="0">
              <a:latin typeface="Arial" charset="0"/>
              <a:ea typeface="Times" pitchFamily="18" charset="0"/>
              <a:cs typeface="Arial" charset="0"/>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dirty="0" smtClean="0"/>
              <a:t>What’s Internal Auditing?</a:t>
            </a:r>
          </a:p>
        </p:txBody>
      </p:sp>
      <p:sp>
        <p:nvSpPr>
          <p:cNvPr id="5" name="Content Placeholder 4"/>
          <p:cNvSpPr>
            <a:spLocks noGrp="1"/>
          </p:cNvSpPr>
          <p:nvPr>
            <p:ph idx="1"/>
          </p:nvPr>
        </p:nvSpPr>
        <p:spPr/>
        <p:txBody>
          <a:bodyPr/>
          <a:lstStyle/>
          <a:p>
            <a:pPr marL="0" indent="0">
              <a:buNone/>
            </a:pPr>
            <a:r>
              <a:rPr lang="en-US" sz="2800" dirty="0" smtClean="0"/>
              <a:t>“Internal auditing is an </a:t>
            </a:r>
            <a:r>
              <a:rPr lang="en-US" sz="2800" u="sng" dirty="0" smtClean="0"/>
              <a:t>independent, objective assurance and consulting </a:t>
            </a:r>
            <a:r>
              <a:rPr lang="en-US" sz="2800" dirty="0" smtClean="0"/>
              <a:t>activity designed to </a:t>
            </a:r>
            <a:r>
              <a:rPr lang="en-US" sz="2800" u="sng" dirty="0" smtClean="0"/>
              <a:t>add value</a:t>
            </a:r>
            <a:r>
              <a:rPr lang="en-US" sz="2800" dirty="0" smtClean="0"/>
              <a:t> and improve an organization's operations. It helps an organization accomplish its objectives by bringing a </a:t>
            </a:r>
            <a:r>
              <a:rPr lang="en-US" sz="2800" u="sng" dirty="0" smtClean="0"/>
              <a:t>systematic, disciplined approach</a:t>
            </a:r>
            <a:r>
              <a:rPr lang="en-US" sz="2800" dirty="0" smtClean="0"/>
              <a:t> to evaluate and improve the effectiveness of </a:t>
            </a:r>
            <a:r>
              <a:rPr lang="en-US" sz="2800" u="sng" dirty="0" smtClean="0"/>
              <a:t>risk management, control, and governance processes</a:t>
            </a:r>
            <a:r>
              <a:rPr lang="en-US" sz="2800" dirty="0" smtClean="0"/>
              <a:t>.”</a:t>
            </a:r>
          </a:p>
          <a:p>
            <a:endParaRPr lang="en-US" dirty="0"/>
          </a:p>
        </p:txBody>
      </p:sp>
      <p:sp>
        <p:nvSpPr>
          <p:cNvPr id="3" name="Rectangle 3"/>
          <p:cNvSpPr txBox="1">
            <a:spLocks noChangeArrowheads="1"/>
          </p:cNvSpPr>
          <p:nvPr/>
        </p:nvSpPr>
        <p:spPr bwMode="auto">
          <a:xfrm>
            <a:off x="685800" y="1974459"/>
            <a:ext cx="7969250" cy="295359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609600" marR="0" lvl="0" indent="-609600" algn="l" defTabSz="914400" rtl="0" eaLnBrk="1" fontAlgn="base" latinLnBrk="0" hangingPunct="1">
              <a:lnSpc>
                <a:spcPct val="100000"/>
              </a:lnSpc>
              <a:spcBef>
                <a:spcPct val="20000"/>
              </a:spcBef>
              <a:spcAft>
                <a:spcPct val="0"/>
              </a:spcAft>
              <a:buClrTx/>
              <a:buSzTx/>
              <a:buFontTx/>
              <a:buNone/>
              <a:tabLst/>
              <a:defRPr/>
            </a:pPr>
            <a:endParaRPr kumimoji="0" lang="en-US" sz="2800" b="0" i="0" u="none" strike="noStrike" kern="0" cap="none" spc="0" normalizeH="0" baseline="0" noProof="0" dirty="0" smtClean="0">
              <a:ln>
                <a:noFill/>
              </a:ln>
              <a:solidFill>
                <a:schemeClr val="bg2"/>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High level comparison</a:t>
            </a:r>
            <a:endParaRPr lang="en-US" dirty="0"/>
          </a:p>
        </p:txBody>
      </p:sp>
      <p:sp>
        <p:nvSpPr>
          <p:cNvPr id="3" name="Text Placeholder 2"/>
          <p:cNvSpPr>
            <a:spLocks noGrp="1"/>
          </p:cNvSpPr>
          <p:nvPr>
            <p:ph type="body" idx="1"/>
          </p:nvPr>
        </p:nvSpPr>
        <p:spPr/>
        <p:txBody>
          <a:bodyPr/>
          <a:lstStyle/>
          <a:p>
            <a:pPr algn="ctr"/>
            <a:r>
              <a:rPr lang="en-US" dirty="0" smtClean="0"/>
              <a:t>Internal Audit</a:t>
            </a:r>
            <a:endParaRPr lang="en-US" dirty="0"/>
          </a:p>
        </p:txBody>
      </p:sp>
      <p:sp>
        <p:nvSpPr>
          <p:cNvPr id="4" name="Content Placeholder 3"/>
          <p:cNvSpPr>
            <a:spLocks noGrp="1"/>
          </p:cNvSpPr>
          <p:nvPr>
            <p:ph sz="half" idx="2"/>
          </p:nvPr>
        </p:nvSpPr>
        <p:spPr>
          <a:xfrm>
            <a:off x="196770" y="2174875"/>
            <a:ext cx="4479402" cy="3951288"/>
          </a:xfrm>
        </p:spPr>
        <p:txBody>
          <a:bodyPr>
            <a:normAutofit lnSpcReduction="10000"/>
          </a:bodyPr>
          <a:lstStyle/>
          <a:p>
            <a:r>
              <a:rPr lang="en-US" dirty="0" smtClean="0">
                <a:solidFill>
                  <a:schemeClr val="tx2">
                    <a:lumMod val="90000"/>
                    <a:lumOff val="10000"/>
                  </a:schemeClr>
                </a:solidFill>
              </a:rPr>
              <a:t>Broad focus</a:t>
            </a:r>
          </a:p>
          <a:p>
            <a:pPr lvl="1"/>
            <a:r>
              <a:rPr lang="en-US" dirty="0" smtClean="0">
                <a:solidFill>
                  <a:schemeClr val="tx2">
                    <a:lumMod val="90000"/>
                    <a:lumOff val="10000"/>
                  </a:schemeClr>
                </a:solidFill>
              </a:rPr>
              <a:t>Accurate financials</a:t>
            </a:r>
          </a:p>
          <a:p>
            <a:pPr lvl="1"/>
            <a:r>
              <a:rPr lang="en-US" dirty="0" smtClean="0">
                <a:solidFill>
                  <a:schemeClr val="tx2">
                    <a:lumMod val="90000"/>
                    <a:lumOff val="10000"/>
                  </a:schemeClr>
                </a:solidFill>
              </a:rPr>
              <a:t>Efficiency/effectiveness</a:t>
            </a:r>
          </a:p>
          <a:p>
            <a:pPr lvl="1"/>
            <a:r>
              <a:rPr lang="en-US" dirty="0" smtClean="0">
                <a:solidFill>
                  <a:schemeClr val="tx2">
                    <a:lumMod val="90000"/>
                    <a:lumOff val="10000"/>
                  </a:schemeClr>
                </a:solidFill>
              </a:rPr>
              <a:t>Accomplishing objectives</a:t>
            </a:r>
          </a:p>
          <a:p>
            <a:pPr lvl="1"/>
            <a:r>
              <a:rPr lang="en-US" dirty="0" smtClean="0">
                <a:solidFill>
                  <a:schemeClr val="tx2">
                    <a:lumMod val="90000"/>
                    <a:lumOff val="10000"/>
                  </a:schemeClr>
                </a:solidFill>
              </a:rPr>
              <a:t>Compliance w/laws, policy</a:t>
            </a:r>
          </a:p>
          <a:p>
            <a:pPr lvl="1"/>
            <a:r>
              <a:rPr lang="en-US" dirty="0" smtClean="0">
                <a:solidFill>
                  <a:schemeClr val="tx2">
                    <a:lumMod val="90000"/>
                    <a:lumOff val="10000"/>
                  </a:schemeClr>
                </a:solidFill>
              </a:rPr>
              <a:t>Safeguarding assets</a:t>
            </a:r>
          </a:p>
          <a:p>
            <a:pPr lvl="1"/>
            <a:r>
              <a:rPr lang="en-US" dirty="0" smtClean="0">
                <a:solidFill>
                  <a:schemeClr val="tx2">
                    <a:lumMod val="90000"/>
                    <a:lumOff val="10000"/>
                  </a:schemeClr>
                </a:solidFill>
              </a:rPr>
              <a:t>And more!</a:t>
            </a:r>
          </a:p>
          <a:p>
            <a:r>
              <a:rPr lang="en-US" dirty="0" smtClean="0">
                <a:solidFill>
                  <a:schemeClr val="tx2">
                    <a:lumMod val="90000"/>
                    <a:lumOff val="10000"/>
                  </a:schemeClr>
                </a:solidFill>
              </a:rPr>
              <a:t>Diverse skills sets are required</a:t>
            </a:r>
          </a:p>
          <a:p>
            <a:r>
              <a:rPr lang="en-US" dirty="0" smtClean="0">
                <a:solidFill>
                  <a:schemeClr val="tx2">
                    <a:lumMod val="90000"/>
                    <a:lumOff val="10000"/>
                  </a:schemeClr>
                </a:solidFill>
              </a:rPr>
              <a:t>Integral part of the organization</a:t>
            </a:r>
            <a:endParaRPr lang="en-US" dirty="0"/>
          </a:p>
        </p:txBody>
      </p:sp>
      <p:sp>
        <p:nvSpPr>
          <p:cNvPr id="5" name="Text Placeholder 4"/>
          <p:cNvSpPr>
            <a:spLocks noGrp="1"/>
          </p:cNvSpPr>
          <p:nvPr>
            <p:ph type="body" sz="quarter" idx="3"/>
          </p:nvPr>
        </p:nvSpPr>
        <p:spPr/>
        <p:txBody>
          <a:bodyPr/>
          <a:lstStyle/>
          <a:p>
            <a:pPr algn="ctr"/>
            <a:r>
              <a:rPr lang="en-US" dirty="0" smtClean="0"/>
              <a:t>Financial Statement Audit</a:t>
            </a:r>
            <a:endParaRPr lang="en-US" dirty="0"/>
          </a:p>
        </p:txBody>
      </p:sp>
      <p:sp>
        <p:nvSpPr>
          <p:cNvPr id="6" name="Content Placeholder 5"/>
          <p:cNvSpPr>
            <a:spLocks noGrp="1"/>
          </p:cNvSpPr>
          <p:nvPr>
            <p:ph sz="quarter" idx="4"/>
          </p:nvPr>
        </p:nvSpPr>
        <p:spPr>
          <a:xfrm>
            <a:off x="4444678" y="2232749"/>
            <a:ext cx="4352081" cy="4225923"/>
          </a:xfrm>
        </p:spPr>
        <p:txBody>
          <a:bodyPr>
            <a:normAutofit fontScale="85000" lnSpcReduction="10000"/>
          </a:bodyPr>
          <a:lstStyle/>
          <a:p>
            <a:r>
              <a:rPr lang="en-US" sz="2800" dirty="0" smtClean="0">
                <a:solidFill>
                  <a:schemeClr val="tx2">
                    <a:lumMod val="90000"/>
                    <a:lumOff val="10000"/>
                  </a:schemeClr>
                </a:solidFill>
              </a:rPr>
              <a:t>Specific focus</a:t>
            </a:r>
          </a:p>
          <a:p>
            <a:pPr lvl="1">
              <a:spcBef>
                <a:spcPts val="0"/>
              </a:spcBef>
            </a:pPr>
            <a:r>
              <a:rPr lang="en-US" sz="2400" dirty="0" smtClean="0">
                <a:solidFill>
                  <a:schemeClr val="tx2">
                    <a:lumMod val="90000"/>
                    <a:lumOff val="10000"/>
                  </a:schemeClr>
                </a:solidFill>
              </a:rPr>
              <a:t>Accurate financial statements</a:t>
            </a:r>
          </a:p>
          <a:p>
            <a:pPr lvl="1">
              <a:spcBef>
                <a:spcPts val="0"/>
              </a:spcBef>
            </a:pPr>
            <a:r>
              <a:rPr lang="en-US" sz="2400" dirty="0" smtClean="0">
                <a:solidFill>
                  <a:schemeClr val="tx2">
                    <a:lumMod val="90000"/>
                    <a:lumOff val="10000"/>
                  </a:schemeClr>
                </a:solidFill>
              </a:rPr>
              <a:t>Going concern</a:t>
            </a:r>
          </a:p>
          <a:p>
            <a:pPr lvl="1"/>
            <a:r>
              <a:rPr lang="en-US" sz="2400" dirty="0" smtClean="0">
                <a:solidFill>
                  <a:schemeClr val="tx2">
                    <a:lumMod val="90000"/>
                    <a:lumOff val="10000"/>
                  </a:schemeClr>
                </a:solidFill>
              </a:rPr>
              <a:t>Reviewing historical data</a:t>
            </a:r>
          </a:p>
          <a:p>
            <a:pPr lvl="1"/>
            <a:r>
              <a:rPr lang="en-US" sz="2400" dirty="0" smtClean="0">
                <a:solidFill>
                  <a:schemeClr val="tx2">
                    <a:lumMod val="90000"/>
                    <a:lumOff val="10000"/>
                  </a:schemeClr>
                </a:solidFill>
              </a:rPr>
              <a:t>Compliance with accounting and other regulations </a:t>
            </a:r>
          </a:p>
          <a:p>
            <a:pPr lvl="1">
              <a:buNone/>
            </a:pPr>
            <a:endParaRPr lang="en-US" dirty="0" smtClean="0">
              <a:solidFill>
                <a:schemeClr val="tx2">
                  <a:lumMod val="90000"/>
                  <a:lumOff val="10000"/>
                </a:schemeClr>
              </a:solidFill>
            </a:endParaRPr>
          </a:p>
          <a:p>
            <a:pPr lvl="1">
              <a:spcBef>
                <a:spcPts val="0"/>
              </a:spcBef>
              <a:buNone/>
            </a:pPr>
            <a:endParaRPr lang="en-US" sz="2800" dirty="0" smtClean="0">
              <a:solidFill>
                <a:schemeClr val="tx2">
                  <a:lumMod val="90000"/>
                  <a:lumOff val="10000"/>
                </a:schemeClr>
              </a:solidFill>
            </a:endParaRPr>
          </a:p>
          <a:p>
            <a:pPr>
              <a:spcBef>
                <a:spcPts val="0"/>
              </a:spcBef>
            </a:pPr>
            <a:r>
              <a:rPr lang="en-US" sz="2800" dirty="0" smtClean="0">
                <a:solidFill>
                  <a:schemeClr val="tx2">
                    <a:lumMod val="90000"/>
                    <a:lumOff val="10000"/>
                  </a:schemeClr>
                </a:solidFill>
              </a:rPr>
              <a:t>Primarily accounting skills</a:t>
            </a:r>
          </a:p>
          <a:p>
            <a:pPr>
              <a:spcBef>
                <a:spcPts val="0"/>
              </a:spcBef>
            </a:pPr>
            <a:endParaRPr lang="en-US" sz="2800" dirty="0" smtClean="0">
              <a:solidFill>
                <a:schemeClr val="tx2">
                  <a:lumMod val="90000"/>
                  <a:lumOff val="10000"/>
                </a:schemeClr>
              </a:solidFill>
            </a:endParaRPr>
          </a:p>
          <a:p>
            <a:pPr>
              <a:spcBef>
                <a:spcPts val="0"/>
              </a:spcBef>
            </a:pPr>
            <a:r>
              <a:rPr lang="en-US" sz="2800" dirty="0" smtClean="0">
                <a:solidFill>
                  <a:schemeClr val="tx2">
                    <a:lumMod val="90000"/>
                    <a:lumOff val="10000"/>
                  </a:schemeClr>
                </a:solidFill>
              </a:rPr>
              <a:t>Independent from the organization</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8224736" cy="1143000"/>
          </a:xfrm>
        </p:spPr>
        <p:txBody>
          <a:bodyPr/>
          <a:lstStyle/>
          <a:p>
            <a:r>
              <a:rPr lang="en-US" dirty="0" smtClean="0"/>
              <a:t>Internal Auditors Assess Risks…</a:t>
            </a:r>
            <a:endParaRPr lang="en-US" dirty="0"/>
          </a:p>
        </p:txBody>
      </p:sp>
      <p:sp>
        <p:nvSpPr>
          <p:cNvPr id="3" name="Content Placeholder 2"/>
          <p:cNvSpPr>
            <a:spLocks noGrp="1"/>
          </p:cNvSpPr>
          <p:nvPr>
            <p:ph idx="1"/>
          </p:nvPr>
        </p:nvSpPr>
        <p:spPr/>
        <p:txBody>
          <a:bodyPr/>
          <a:lstStyle/>
          <a:p>
            <a:r>
              <a:rPr lang="en-US" dirty="0" smtClean="0"/>
              <a:t>To help keep bad things from happening</a:t>
            </a:r>
          </a:p>
          <a:p>
            <a:r>
              <a:rPr lang="en-US" dirty="0" smtClean="0"/>
              <a:t>To help assure good things can happen</a:t>
            </a:r>
          </a:p>
          <a:p>
            <a:r>
              <a:rPr lang="en-US" dirty="0" smtClean="0"/>
              <a:t>To help management understand</a:t>
            </a:r>
          </a:p>
          <a:p>
            <a:pPr lvl="1"/>
            <a:r>
              <a:rPr lang="en-US" dirty="0" smtClean="0"/>
              <a:t>Where their risks are</a:t>
            </a:r>
          </a:p>
          <a:p>
            <a:pPr lvl="1"/>
            <a:r>
              <a:rPr lang="en-US" dirty="0" smtClean="0"/>
              <a:t>Whether the risks are under control</a:t>
            </a:r>
          </a:p>
          <a:p>
            <a:pPr lvl="1"/>
            <a:r>
              <a:rPr lang="en-US" dirty="0" smtClean="0"/>
              <a:t>Whether the risks are worth taking</a:t>
            </a:r>
          </a:p>
          <a:p>
            <a:pPr lvl="1">
              <a:buNone/>
            </a:pPr>
            <a:endParaRPr lang="en-US"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Finding Risks is Not Enough</a:t>
            </a:r>
            <a:endParaRPr lang="en-US" dirty="0"/>
          </a:p>
        </p:txBody>
      </p:sp>
      <p:sp>
        <p:nvSpPr>
          <p:cNvPr id="8" name="Content Placeholder 7"/>
          <p:cNvSpPr>
            <a:spLocks noGrp="1"/>
          </p:cNvSpPr>
          <p:nvPr>
            <p:ph idx="1"/>
          </p:nvPr>
        </p:nvSpPr>
        <p:spPr>
          <a:xfrm>
            <a:off x="685800" y="1981200"/>
            <a:ext cx="7561385" cy="3894138"/>
          </a:xfrm>
        </p:spPr>
        <p:txBody>
          <a:bodyPr/>
          <a:lstStyle/>
          <a:p>
            <a:r>
              <a:rPr lang="en-US" dirty="0" smtClean="0"/>
              <a:t>Internal auditors evaluate the </a:t>
            </a:r>
            <a:r>
              <a:rPr lang="en-US" u="sng" dirty="0" smtClean="0"/>
              <a:t>controls</a:t>
            </a:r>
            <a:r>
              <a:rPr lang="en-US" dirty="0" smtClean="0"/>
              <a:t> that help organizations manage risks</a:t>
            </a:r>
          </a:p>
          <a:p>
            <a:pPr lvl="1"/>
            <a:r>
              <a:rPr lang="en-US" dirty="0" smtClean="0"/>
              <a:t>Are controls in place?</a:t>
            </a:r>
          </a:p>
          <a:p>
            <a:pPr lvl="1"/>
            <a:r>
              <a:rPr lang="en-US" dirty="0" smtClean="0"/>
              <a:t>Do the controls </a:t>
            </a:r>
            <a:r>
              <a:rPr lang="en-US" u="sng" dirty="0" smtClean="0"/>
              <a:t>work</a:t>
            </a:r>
            <a:r>
              <a:rPr lang="en-US" dirty="0" smtClean="0"/>
              <a:t>?</a:t>
            </a:r>
          </a:p>
          <a:p>
            <a:pPr lvl="1"/>
            <a:r>
              <a:rPr lang="en-US" dirty="0" smtClean="0"/>
              <a:t>Are additional controls needed?</a:t>
            </a:r>
          </a:p>
          <a:p>
            <a:pPr lvl="1"/>
            <a:r>
              <a:rPr lang="en-US" dirty="0" smtClean="0"/>
              <a:t>Are there unnecessary controls?</a:t>
            </a:r>
          </a:p>
          <a:p>
            <a:pPr lvl="1"/>
            <a:r>
              <a:rPr lang="en-US" dirty="0" smtClean="0"/>
              <a:t>Are the controls cost-effective?</a:t>
            </a:r>
          </a:p>
          <a:p>
            <a:pPr lvl="1"/>
            <a:endParaRPr lang="en-US" dirty="0" smtClean="0"/>
          </a:p>
        </p:txBody>
      </p:sp>
      <p:pic>
        <p:nvPicPr>
          <p:cNvPr id="33806" name="Picture 14" descr="C:\Users\Johanna Lynn\AppData\Local\Microsoft\Windows\Temporary Internet Files\Content.IE5\9GUVISTP\MP900314277[1].jpg"/>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6496673" y="3481799"/>
            <a:ext cx="2336199" cy="2690441"/>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p:cNvSpPr>
            <a:spLocks noGrp="1" noChangeArrowheads="1"/>
          </p:cNvSpPr>
          <p:nvPr>
            <p:ph type="title"/>
          </p:nvPr>
        </p:nvSpPr>
        <p:spPr/>
        <p:txBody>
          <a:bodyPr/>
          <a:lstStyle/>
          <a:p>
            <a:pPr algn="ctr"/>
            <a:r>
              <a:rPr lang="en-US" dirty="0" smtClean="0"/>
              <a:t>Five Critical Tasks</a:t>
            </a:r>
          </a:p>
        </p:txBody>
      </p:sp>
      <p:sp>
        <p:nvSpPr>
          <p:cNvPr id="23556" name="Rectangle 4"/>
          <p:cNvSpPr>
            <a:spLocks noGrp="1" noChangeArrowheads="1"/>
          </p:cNvSpPr>
          <p:nvPr>
            <p:ph idx="1"/>
          </p:nvPr>
        </p:nvSpPr>
        <p:spPr/>
        <p:txBody>
          <a:bodyPr/>
          <a:lstStyle/>
          <a:p>
            <a:r>
              <a:rPr lang="en-US" sz="2800" dirty="0" smtClean="0"/>
              <a:t>Determine whether </a:t>
            </a:r>
            <a:r>
              <a:rPr lang="en-US" sz="2800" u="sng" dirty="0" smtClean="0"/>
              <a:t>controls</a:t>
            </a:r>
            <a:r>
              <a:rPr lang="en-US" sz="2800" dirty="0" smtClean="0"/>
              <a:t> are adequate </a:t>
            </a:r>
          </a:p>
          <a:p>
            <a:r>
              <a:rPr lang="en-US" sz="2800" dirty="0" smtClean="0"/>
              <a:t>Suggest improvements to increase </a:t>
            </a:r>
            <a:r>
              <a:rPr lang="en-US" sz="2800" u="sng" dirty="0" smtClean="0"/>
              <a:t>efficiency and effectiveness </a:t>
            </a:r>
            <a:r>
              <a:rPr lang="en-US" sz="2800" dirty="0" smtClean="0"/>
              <a:t>or to lower operating costs </a:t>
            </a:r>
          </a:p>
          <a:p>
            <a:r>
              <a:rPr lang="en-US" sz="2800" dirty="0" smtClean="0"/>
              <a:t>Determine whether </a:t>
            </a:r>
            <a:r>
              <a:rPr lang="en-US" sz="2800" u="sng" dirty="0" smtClean="0"/>
              <a:t>policies and procedures </a:t>
            </a:r>
            <a:r>
              <a:rPr lang="en-US" sz="2800" dirty="0" smtClean="0"/>
              <a:t>are followed</a:t>
            </a:r>
          </a:p>
          <a:p>
            <a:r>
              <a:rPr lang="en-US" sz="2800" dirty="0" smtClean="0"/>
              <a:t>Determine whether </a:t>
            </a:r>
            <a:r>
              <a:rPr lang="en-US" sz="2800" u="sng" dirty="0" smtClean="0"/>
              <a:t>laws and regulations </a:t>
            </a:r>
            <a:r>
              <a:rPr lang="en-US" sz="2800" dirty="0" smtClean="0"/>
              <a:t>are being obeyed</a:t>
            </a:r>
          </a:p>
          <a:p>
            <a:r>
              <a:rPr lang="en-US" sz="2800" dirty="0" smtClean="0"/>
              <a:t>Detect </a:t>
            </a:r>
            <a:r>
              <a:rPr lang="en-US" sz="2800" u="sng" dirty="0" smtClean="0"/>
              <a:t>fraud</a:t>
            </a:r>
            <a:r>
              <a:rPr lang="en-US" sz="2800" dirty="0" smtClean="0"/>
              <a:t> or manipulation of records </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p:cNvSpPr>
            <a:spLocks noGrp="1"/>
          </p:cNvSpPr>
          <p:nvPr>
            <p:ph type="title"/>
          </p:nvPr>
        </p:nvSpPr>
        <p:spPr/>
        <p:txBody>
          <a:bodyPr/>
          <a:lstStyle/>
          <a:p>
            <a:pPr algn="ctr"/>
            <a:r>
              <a:rPr lang="en-US" dirty="0" smtClean="0"/>
              <a:t>Effective Governance</a:t>
            </a:r>
            <a:endParaRPr lang="en-US" dirty="0"/>
          </a:p>
        </p:txBody>
      </p:sp>
      <p:pic>
        <p:nvPicPr>
          <p:cNvPr id="840706" name="Picture 2" descr="C:\WINDOWS\TEMP\PFX_STILL.png"/>
          <p:cNvPicPr>
            <a:picLocks noChangeAspect="1" noChangeArrowheads="1"/>
          </p:cNvPicPr>
          <p:nvPr/>
        </p:nvPicPr>
        <p:blipFill>
          <a:blip r:embed="rId4">
            <a:duotone>
              <a:schemeClr val="accent6">
                <a:shade val="45000"/>
                <a:satMod val="135000"/>
              </a:schemeClr>
              <a:prstClr val="white"/>
            </a:duotone>
          </a:blip>
          <a:srcRect/>
          <a:stretch>
            <a:fillRect/>
          </a:stretch>
        </p:blipFill>
        <p:spPr bwMode="auto">
          <a:xfrm>
            <a:off x="2267761" y="1449823"/>
            <a:ext cx="4608479" cy="4564119"/>
          </a:xfrm>
          <a:prstGeom prst="rect">
            <a:avLst/>
          </a:prstGeom>
          <a:noFill/>
          <a:ln w="92075">
            <a:noFill/>
            <a:miter lim="800000"/>
            <a:headEnd/>
            <a:tailEnd/>
          </a:ln>
          <a:effectLst/>
        </p:spPr>
      </p:pic>
      <p:sp>
        <p:nvSpPr>
          <p:cNvPr id="9" name="TextBox 8"/>
          <p:cNvSpPr txBox="1"/>
          <p:nvPr/>
        </p:nvSpPr>
        <p:spPr>
          <a:xfrm>
            <a:off x="2628902" y="1758472"/>
            <a:ext cx="4026877" cy="523220"/>
          </a:xfrm>
          <a:prstGeom prst="rect">
            <a:avLst/>
          </a:prstGeom>
          <a:noFill/>
        </p:spPr>
        <p:txBody>
          <a:bodyPr wrap="square" rtlCol="0">
            <a:spAutoFit/>
          </a:bodyPr>
          <a:lstStyle/>
          <a:p>
            <a:r>
              <a:rPr lang="en-US" sz="2800" b="1" dirty="0" smtClean="0">
                <a:solidFill>
                  <a:srgbClr val="162F56"/>
                </a:solidFill>
              </a:rPr>
              <a:t>Board of Directors</a:t>
            </a:r>
            <a:endParaRPr lang="en-US" sz="2800" b="1" dirty="0">
              <a:solidFill>
                <a:srgbClr val="162F56"/>
              </a:solidFill>
            </a:endParaRPr>
          </a:p>
        </p:txBody>
      </p:sp>
      <p:sp>
        <p:nvSpPr>
          <p:cNvPr id="10" name="TextBox 9"/>
          <p:cNvSpPr txBox="1"/>
          <p:nvPr/>
        </p:nvSpPr>
        <p:spPr>
          <a:xfrm>
            <a:off x="2558562" y="5146512"/>
            <a:ext cx="4026877" cy="523220"/>
          </a:xfrm>
          <a:prstGeom prst="rect">
            <a:avLst/>
          </a:prstGeom>
          <a:noFill/>
        </p:spPr>
        <p:txBody>
          <a:bodyPr wrap="square" rtlCol="0">
            <a:spAutoFit/>
          </a:bodyPr>
          <a:lstStyle/>
          <a:p>
            <a:r>
              <a:rPr lang="en-US" sz="2800" b="1" dirty="0" smtClean="0">
                <a:solidFill>
                  <a:srgbClr val="162F56"/>
                </a:solidFill>
              </a:rPr>
              <a:t>Management</a:t>
            </a:r>
            <a:endParaRPr lang="en-US" sz="2800" b="1" dirty="0">
              <a:solidFill>
                <a:srgbClr val="162F56"/>
              </a:solidFill>
            </a:endParaRPr>
          </a:p>
        </p:txBody>
      </p:sp>
      <p:sp>
        <p:nvSpPr>
          <p:cNvPr id="11" name="TextBox 10"/>
          <p:cNvSpPr txBox="1"/>
          <p:nvPr/>
        </p:nvSpPr>
        <p:spPr>
          <a:xfrm>
            <a:off x="6787521" y="2198085"/>
            <a:ext cx="615553" cy="3077299"/>
          </a:xfrm>
          <a:prstGeom prst="rect">
            <a:avLst/>
          </a:prstGeom>
          <a:noFill/>
        </p:spPr>
        <p:txBody>
          <a:bodyPr vert="vert" wrap="square" rtlCol="0">
            <a:spAutoFit/>
          </a:bodyPr>
          <a:lstStyle/>
          <a:p>
            <a:r>
              <a:rPr lang="en-US" sz="2800" b="1" dirty="0" smtClean="0">
                <a:solidFill>
                  <a:srgbClr val="162F56"/>
                </a:solidFill>
              </a:rPr>
              <a:t>External Audit</a:t>
            </a:r>
            <a:endParaRPr lang="en-US" sz="2800" b="1" dirty="0">
              <a:solidFill>
                <a:srgbClr val="162F56"/>
              </a:solidFill>
            </a:endParaRPr>
          </a:p>
        </p:txBody>
      </p:sp>
      <p:sp>
        <p:nvSpPr>
          <p:cNvPr id="12" name="TextBox 11"/>
          <p:cNvSpPr txBox="1"/>
          <p:nvPr/>
        </p:nvSpPr>
        <p:spPr>
          <a:xfrm>
            <a:off x="1846405" y="2162883"/>
            <a:ext cx="615553" cy="3182840"/>
          </a:xfrm>
          <a:prstGeom prst="rect">
            <a:avLst/>
          </a:prstGeom>
          <a:noFill/>
        </p:spPr>
        <p:txBody>
          <a:bodyPr vert="vert270" wrap="square" rtlCol="0">
            <a:spAutoFit/>
          </a:bodyPr>
          <a:lstStyle/>
          <a:p>
            <a:r>
              <a:rPr lang="en-US" sz="2800" b="1" dirty="0" smtClean="0">
                <a:solidFill>
                  <a:srgbClr val="162F56"/>
                </a:solidFill>
              </a:rPr>
              <a:t>Internal Audit</a:t>
            </a:r>
            <a:endParaRPr lang="en-US" sz="2800" b="1" dirty="0">
              <a:solidFill>
                <a:srgbClr val="162F56"/>
              </a:solidFill>
            </a:endParaRPr>
          </a:p>
        </p:txBody>
      </p:sp>
    </p:spTree>
    <p:custDataLst>
      <p:tags r:id="rId1"/>
    </p:custDataLst>
  </p:cSld>
  <p:clrMapOvr>
    <a:masterClrMapping/>
  </p:clrMapOvr>
  <p:transition advClick="0"/>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736924"/>
            <a:ext cx="8229600" cy="973667"/>
          </a:xfrm>
        </p:spPr>
        <p:txBody>
          <a:bodyPr/>
          <a:lstStyle/>
          <a:p>
            <a:pPr algn="ctr"/>
            <a:r>
              <a:rPr lang="en-US" dirty="0" smtClean="0"/>
              <a:t>Maintaining Independence: </a:t>
            </a:r>
            <a:br>
              <a:rPr lang="en-US" dirty="0" smtClean="0"/>
            </a:br>
            <a:r>
              <a:rPr lang="en-US" dirty="0" smtClean="0"/>
              <a:t>Dual Reporting Relationships</a:t>
            </a:r>
            <a:endParaRPr lang="en-US" dirty="0"/>
          </a:p>
        </p:txBody>
      </p:sp>
      <p:sp>
        <p:nvSpPr>
          <p:cNvPr id="8" name="Content Placeholder 7"/>
          <p:cNvSpPr>
            <a:spLocks noGrp="1"/>
          </p:cNvSpPr>
          <p:nvPr>
            <p:ph idx="1"/>
          </p:nvPr>
        </p:nvSpPr>
        <p:spPr>
          <a:xfrm>
            <a:off x="457200" y="1901150"/>
            <a:ext cx="8229600" cy="4525963"/>
          </a:xfrm>
        </p:spPr>
        <p:txBody>
          <a:bodyPr/>
          <a:lstStyle/>
          <a:p>
            <a:r>
              <a:rPr lang="en-US" dirty="0" smtClean="0"/>
              <a:t>About 80 percent of Chief Audit Executives (CAEs) report </a:t>
            </a:r>
            <a:r>
              <a:rPr lang="en-US" u="sng" dirty="0" smtClean="0"/>
              <a:t>functionally</a:t>
            </a:r>
            <a:r>
              <a:rPr lang="en-US" dirty="0" smtClean="0"/>
              <a:t> to the Audit Committee/Board of Directors</a:t>
            </a:r>
          </a:p>
          <a:p>
            <a:pPr lvl="1"/>
            <a:r>
              <a:rPr lang="en-US" dirty="0" smtClean="0"/>
              <a:t>Independent from audited activities</a:t>
            </a:r>
          </a:p>
          <a:p>
            <a:pPr lvl="1"/>
            <a:r>
              <a:rPr lang="en-US" dirty="0" smtClean="0"/>
              <a:t>Wide authority</a:t>
            </a:r>
          </a:p>
          <a:p>
            <a:r>
              <a:rPr lang="en-US" dirty="0" smtClean="0"/>
              <a:t>Most common </a:t>
            </a:r>
            <a:r>
              <a:rPr lang="en-US" u="sng" dirty="0" smtClean="0"/>
              <a:t>administrative</a:t>
            </a:r>
            <a:r>
              <a:rPr lang="en-US" dirty="0" smtClean="0"/>
              <a:t> reporting relationship is to the President/CEO</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731130"/>
            <a:ext cx="9144000" cy="809626"/>
          </a:xfrm>
        </p:spPr>
        <p:txBody>
          <a:bodyPr/>
          <a:lstStyle/>
          <a:p>
            <a:r>
              <a:rPr lang="en-US" sz="3200" dirty="0" smtClean="0"/>
              <a:t>Meeting Diverse Stakeholder Needs</a:t>
            </a:r>
            <a:endParaRPr lang="en-US" sz="3200" dirty="0"/>
          </a:p>
        </p:txBody>
      </p:sp>
      <p:graphicFrame>
        <p:nvGraphicFramePr>
          <p:cNvPr id="7" name="Content Placeholder 6"/>
          <p:cNvGraphicFramePr>
            <a:graphicFrameLocks noGrp="1"/>
          </p:cNvGraphicFramePr>
          <p:nvPr>
            <p:ph idx="1"/>
          </p:nvPr>
        </p:nvGraphicFramePr>
        <p:xfrm>
          <a:off x="685800" y="1667393"/>
          <a:ext cx="7772400" cy="448455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POWER3D IMAGE0" val="PINBUMP.TGA"/>
  <p:tag name="POWER3D OPTIONS" val="Medium "/>
  <p:tag name="POWER3D TRANSITION" val="Slabrota.p3d 0"/>
  <p:tag name="POWER3D CRC" val="d43f2d3301ca"/>
</p:tagLst>
</file>

<file path=ppt/theme/theme1.xml><?xml version="1.0" encoding="utf-8"?>
<a:theme xmlns:a="http://schemas.openxmlformats.org/drawingml/2006/main" name="IIA Theme 2010">
  <a:themeElements>
    <a:clrScheme name="Custom 4">
      <a:dk1>
        <a:sysClr val="windowText" lastClr="000000"/>
      </a:dk1>
      <a:lt1>
        <a:sysClr val="window" lastClr="FFFFFF"/>
      </a:lt1>
      <a:dk2>
        <a:srgbClr val="04224B"/>
      </a:dk2>
      <a:lt2>
        <a:srgbClr val="BDBC98"/>
      </a:lt2>
      <a:accent1>
        <a:srgbClr val="535853"/>
      </a:accent1>
      <a:accent2>
        <a:srgbClr val="89002D"/>
      </a:accent2>
      <a:accent3>
        <a:srgbClr val="64A1AF"/>
      </a:accent3>
      <a:accent4>
        <a:srgbClr val="2F5551"/>
      </a:accent4>
      <a:accent5>
        <a:srgbClr val="4BACC6"/>
      </a:accent5>
      <a:accent6>
        <a:srgbClr val="F37628"/>
      </a:accent6>
      <a:hlink>
        <a:srgbClr val="04224B"/>
      </a:hlink>
      <a:folHlink>
        <a:srgbClr val="64A1AF"/>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bodyPr vert="horz" lIns="91440" tIns="45720" rIns="91440" bIns="45720" rtlCol="0" anchor="ctr">
        <a:normAutofit/>
      </a:bodyPr>
      <a:lstStyle>
        <a:defPPr marL="0" marR="0" indent="0" algn="l" defTabSz="457200" rtl="0" eaLnBrk="1" fontAlgn="auto" latinLnBrk="0" hangingPunct="1">
          <a:lnSpc>
            <a:spcPct val="100000"/>
          </a:lnSpc>
          <a:spcBef>
            <a:spcPct val="20000"/>
          </a:spcBef>
          <a:spcAft>
            <a:spcPts val="0"/>
          </a:spcAft>
          <a:buClrTx/>
          <a:buSzTx/>
          <a:buFont typeface="Arial"/>
          <a:buNone/>
          <a:tabLst/>
          <a:defRPr kumimoji="0" sz="1500" b="0" i="1" u="none" strike="noStrike" kern="1200" cap="none" spc="0" normalizeH="0" baseline="0" noProof="0" dirty="0" smtClean="0">
            <a:ln>
              <a:noFill/>
            </a:ln>
            <a:solidFill>
              <a:schemeClr val="bg1"/>
            </a:solidFill>
            <a:effectLst/>
            <a:uLnTx/>
            <a:uFillTx/>
            <a:latin typeface="Times"/>
            <a:ea typeface="+mn-ea"/>
            <a:cs typeface="Times"/>
          </a:defRPr>
        </a:defPPr>
      </a:lstStyle>
    </a:txDef>
  </a:objectDefaults>
  <a:extraClrScheme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IIAHQ-2010AltPPT1">
  <a:themeElements>
    <a:clrScheme name="Custom 4">
      <a:dk1>
        <a:sysClr val="windowText" lastClr="000000"/>
      </a:dk1>
      <a:lt1>
        <a:sysClr val="window" lastClr="FFFFFF"/>
      </a:lt1>
      <a:dk2>
        <a:srgbClr val="04224B"/>
      </a:dk2>
      <a:lt2>
        <a:srgbClr val="BDBC98"/>
      </a:lt2>
      <a:accent1>
        <a:srgbClr val="535853"/>
      </a:accent1>
      <a:accent2>
        <a:srgbClr val="89002D"/>
      </a:accent2>
      <a:accent3>
        <a:srgbClr val="64A1AF"/>
      </a:accent3>
      <a:accent4>
        <a:srgbClr val="2F5551"/>
      </a:accent4>
      <a:accent5>
        <a:srgbClr val="4BACC6"/>
      </a:accent5>
      <a:accent6>
        <a:srgbClr val="F37628"/>
      </a:accent6>
      <a:hlink>
        <a:srgbClr val="04224B"/>
      </a:hlink>
      <a:folHlink>
        <a:srgbClr val="64A1AF"/>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bodyPr vert="horz" lIns="91440" tIns="45720" rIns="91440" bIns="45720" rtlCol="0" anchor="ctr">
        <a:normAutofit/>
      </a:bodyPr>
      <a:lstStyle>
        <a:defPPr marL="0" marR="0" indent="0" algn="l" defTabSz="457200" rtl="0" eaLnBrk="1" fontAlgn="auto" latinLnBrk="0" hangingPunct="1">
          <a:lnSpc>
            <a:spcPct val="100000"/>
          </a:lnSpc>
          <a:spcBef>
            <a:spcPct val="20000"/>
          </a:spcBef>
          <a:spcAft>
            <a:spcPts val="0"/>
          </a:spcAft>
          <a:buClrTx/>
          <a:buSzTx/>
          <a:buFont typeface="Arial"/>
          <a:buNone/>
          <a:tabLst/>
          <a:defRPr kumimoji="0" sz="1500" b="0" i="1" u="none" strike="noStrike" kern="1200" cap="none" spc="0" normalizeH="0" baseline="0" noProof="0" dirty="0" smtClean="0">
            <a:ln>
              <a:noFill/>
            </a:ln>
            <a:solidFill>
              <a:schemeClr val="bg1"/>
            </a:solidFill>
            <a:effectLst/>
            <a:uLnTx/>
            <a:uFillTx/>
            <a:latin typeface="Times"/>
            <a:ea typeface="+mn-ea"/>
            <a:cs typeface="Times"/>
          </a:defRPr>
        </a:defPPr>
      </a:lstStyle>
    </a:txDef>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
    <a:dk1>
      <a:srgbClr val="002680"/>
    </a:dk1>
    <a:lt1>
      <a:srgbClr val="FFFFFF"/>
    </a:lt1>
    <a:dk2>
      <a:srgbClr val="A68000"/>
    </a:dk2>
    <a:lt2>
      <a:srgbClr val="000000"/>
    </a:lt2>
    <a:accent1>
      <a:srgbClr val="0097A3"/>
    </a:accent1>
    <a:accent2>
      <a:srgbClr val="4F0FFF"/>
    </a:accent2>
    <a:accent3>
      <a:srgbClr val="FFFFFF"/>
    </a:accent3>
    <a:accent4>
      <a:srgbClr val="001F6C"/>
    </a:accent4>
    <a:accent5>
      <a:srgbClr val="AAC9CE"/>
    </a:accent5>
    <a:accent6>
      <a:srgbClr val="470CE7"/>
    </a:accent6>
    <a:hlink>
      <a:srgbClr val="00BD00"/>
    </a:hlink>
    <a:folHlink>
      <a:srgbClr val="2C7ECA"/>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IIA-NADocument" ma:contentTypeID="0x010100A3F1A33742BB40798E5513FD18CF9B2C00969FC6C86449204D8883F5FC400A26D1" ma:contentTypeVersion="2" ma:contentTypeDescription="IIA NA Document Content Type" ma:contentTypeScope="" ma:versionID="f9744aa6605adc85ec3fc2eb0dadd9a9">
  <xsd:schema xmlns:xsd="http://www.w3.org/2001/XMLSchema" xmlns:xs="http://www.w3.org/2001/XMLSchema" xmlns:p="http://schemas.microsoft.com/office/2006/metadata/properties" xmlns:ns2="60c45fbc-4dd7-4837-9ed9-4cd7df834509" targetNamespace="http://schemas.microsoft.com/office/2006/metadata/properties" ma:root="true" ma:fieldsID="d307d088e1d4211d2de89f79a8a62d4f" ns2:_="">
    <xsd:import namespace="60c45fbc-4dd7-4837-9ed9-4cd7df834509"/>
    <xsd:element name="properties">
      <xsd:complexType>
        <xsd:sequence>
          <xsd:element name="documentManagement">
            <xsd:complexType>
              <xsd:all>
                <xsd:element ref="ns2:NAFileID" minOccurs="0"/>
                <xsd:element ref="ns2:NAInternalAuditTopic" minOccurs="0"/>
                <xsd:element ref="ns2:NAContentSource" minOccurs="0"/>
                <xsd:element ref="ns2:NAIndustry" minOccurs="0"/>
                <xsd:element ref="ns2:NAAuthor" minOccurs="0"/>
                <xsd:element ref="ns2:NADepartment" minOccurs="0"/>
                <xsd:element ref="ns2:NAContentLocation" minOccurs="0"/>
                <xsd:element ref="ns2:NAContentPrivacy" minOccurs="0"/>
                <xsd:element ref="ns2:IIALang" minOccurs="0"/>
                <xsd:element ref="ns2:NASummar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0c45fbc-4dd7-4837-9ed9-4cd7df834509" elementFormDefault="qualified">
    <xsd:import namespace="http://schemas.microsoft.com/office/2006/documentManagement/types"/>
    <xsd:import namespace="http://schemas.microsoft.com/office/infopath/2007/PartnerControls"/>
    <xsd:element name="NAFileID" ma:index="8" nillable="true" ma:displayName="NAFileID" ma:internalName="NAFileID">
      <xsd:simpleType>
        <xsd:restriction base="dms:Text"/>
      </xsd:simpleType>
    </xsd:element>
    <xsd:element name="NAInternalAuditTopic" ma:index="9" nillable="true" ma:displayName="NAInternalAuditTopic" ma:format="Dropdown" ma:internalName="NAInternalAuditTopic">
      <xsd:simpleType>
        <xsd:restriction base="dms:Choice">
          <xsd:enumeration value="Finance and Compliance Auditing"/>
          <xsd:enumeration value="Fraud"/>
          <xsd:enumeration value="Governance"/>
          <xsd:enumeration value="Internal Audit Activity/Function"/>
          <xsd:enumeration value="Internal Control"/>
          <xsd:enumeration value="Operational/Performance Auditing"/>
          <xsd:enumeration value="Risk"/>
          <xsd:enumeration value="Technology"/>
          <xsd:enumeration value="Other"/>
        </xsd:restriction>
      </xsd:simpleType>
    </xsd:element>
    <xsd:element name="NAContentSource" ma:index="10" nillable="true" ma:displayName="NAContentSource" ma:internalName="NAContentSource">
      <xsd:simpleType>
        <xsd:restriction base="dms:Choice">
          <xsd:enumeration value="[]"/>
          <xsd:enumeration value="Annual Report"/>
          <xsd:enumeration value="Article"/>
          <xsd:enumeration value="Audit Tool (Checklists, Audit Programs)"/>
          <xsd:enumeration value="Bio"/>
          <xsd:enumeration value="Blog"/>
          <xsd:enumeration value="Chapter Leader Materials"/>
          <xsd:enumeration value="Committee Document"/>
          <xsd:enumeration value="Conference"/>
          <xsd:enumeration value="Course Outline"/>
          <xsd:enumeration value="Curriculum"/>
          <xsd:enumeration value="FAQ"/>
          <xsd:enumeration value="Forms"/>
          <xsd:enumeration value="Glossary"/>
          <xsd:enumeration value="Instructions"/>
          <xsd:enumeration value="Marketing Material"/>
          <xsd:enumeration value="Matrix"/>
          <xsd:enumeration value="Model"/>
          <xsd:enumeration value="MoU"/>
          <xsd:enumeration value="News/PR"/>
          <xsd:enumeration value="Position Paper"/>
          <xsd:enumeration value="Practice Guide"/>
          <xsd:enumeration value="Practice Advisory"/>
          <xsd:enumeration value="Preparation Guide"/>
          <xsd:enumeration value="Presentation"/>
          <xsd:enumeration value="Press release"/>
          <xsd:enumeration value="Price List"/>
          <xsd:enumeration value="Publication"/>
          <xsd:enumeration value="Report/Paper"/>
          <xsd:enumeration value="Self-Study"/>
          <xsd:enumeration value="Seminar"/>
          <xsd:enumeration value="Survey"/>
          <xsd:enumeration value="Webinar"/>
          <xsd:enumeration value="Institute Leader Materials"/>
        </xsd:restriction>
      </xsd:simpleType>
    </xsd:element>
    <xsd:element name="NAIndustry" ma:index="11" nillable="true" ma:displayName="NAIndustry" ma:internalName="NAIndustry">
      <xsd:simpleType>
        <xsd:restriction base="dms:Choice">
          <xsd:enumeration value="Construction"/>
          <xsd:enumeration value="Environmental"/>
          <xsd:enumeration value="Financial Services"/>
          <xsd:enumeration value="Gaming"/>
          <xsd:enumeration value="Government"/>
          <xsd:enumeration value="Healthcare"/>
          <xsd:enumeration value="Manufacturing"/>
          <xsd:enumeration value="[]"/>
        </xsd:restriction>
      </xsd:simpleType>
    </xsd:element>
    <xsd:element name="NAAuthor" ma:index="12" nillable="true" ma:displayName="NAAuthor" ma:internalName="NAAuthor">
      <xsd:simpleType>
        <xsd:restriction base="dms:Text"/>
      </xsd:simpleType>
    </xsd:element>
    <xsd:element name="NADepartment" ma:index="13" nillable="true" ma:displayName="NADepartment" ma:internalName="NADepartment">
      <xsd:simpleType>
        <xsd:restriction base="dms:Choice">
          <xsd:enumeration value="Academic Relations"/>
          <xsd:enumeration value="Accounting"/>
          <xsd:enumeration value="Advertising/Sponsorship"/>
          <xsd:enumeration value="Advocacy"/>
          <xsd:enumeration value="AEC"/>
          <xsd:enumeration value="Bookstore"/>
          <xsd:enumeration value="Certification"/>
          <xsd:enumeration value="Chapters"/>
          <xsd:enumeration value="Conferences"/>
          <xsd:enumeration value="Corporate Communications"/>
          <xsd:enumeration value="Customer Relations"/>
          <xsd:enumeration value="E-learning"/>
          <xsd:enumeration value="GAIN"/>
          <xsd:enumeration value="Governance"/>
          <xsd:enumeration value="Human Resources"/>
          <xsd:enumeration value="Information Services"/>
          <xsd:enumeration value="International Conferecnce"/>
          <xsd:enumeration value="Global Relations"/>
          <xsd:enumeration value="Marketing"/>
          <xsd:enumeration value="Membership"/>
          <xsd:enumeration value="On-site Training"/>
          <xsd:enumeration value="Publications"/>
          <xsd:enumeration value="Quality"/>
          <xsd:enumeration value="Research Foundation"/>
          <xsd:enumeration value="Seminars"/>
          <xsd:enumeration value="Standards and Guidance"/>
          <xsd:enumeration value="[]"/>
        </xsd:restriction>
      </xsd:simpleType>
    </xsd:element>
    <xsd:element name="NAContentLocation" ma:index="14" nillable="true" ma:displayName="NAContentLocation" ma:internalName="NAContentLocation">
      <xsd:simpleType>
        <xsd:restriction base="dms:Choice">
          <xsd:enumeration value="Global website"/>
          <xsd:enumeration value="N.A. website"/>
          <xsd:enumeration value="Both"/>
        </xsd:restriction>
      </xsd:simpleType>
    </xsd:element>
    <xsd:element name="NAContentPrivacy" ma:index="15" nillable="true" ma:displayName="NAContentPrivacy" ma:internalName="NAContentPrivacy">
      <xsd:simpleType>
        <xsd:restriction base="dms:Choice">
          <xsd:enumeration value="Confidential - High Risk"/>
          <xsd:enumeration value="Private - Medium Risk"/>
          <xsd:enumeration value="Restricted - Low Risk"/>
          <xsd:enumeration value="Public - no risk"/>
          <xsd:enumeration value="[]"/>
        </xsd:restriction>
      </xsd:simpleType>
    </xsd:element>
    <xsd:element name="IIALang" ma:index="16" nillable="true" ma:displayName="IIALang" ma:default="English" ma:format="Dropdown" ma:internalName="IIALang">
      <xsd:simpleType>
        <xsd:restriction base="dms:Choice">
          <xsd:enumeration value="Arabic"/>
          <xsd:enumeration value="Azeri"/>
          <xsd:enumeration value="Bosnian"/>
          <xsd:enumeration value="Bulgarian"/>
          <xsd:enumeration value="Chinese (Simplified)"/>
          <xsd:enumeration value="Chinese (Unsimplified)"/>
          <xsd:enumeration value="Chinese (Traditional)"/>
          <xsd:enumeration value="Croatian"/>
          <xsd:enumeration value="Czech"/>
          <xsd:enumeration value="Danish"/>
          <xsd:enumeration value="Dutch"/>
          <xsd:enumeration value="English"/>
          <xsd:enumeration value="Estonian"/>
          <xsd:enumeration value="Finnish"/>
          <xsd:enumeration value="French"/>
          <xsd:enumeration value="Georgian"/>
          <xsd:enumeration value="German"/>
          <xsd:enumeration value="Greek"/>
          <xsd:enumeration value="Hebrew"/>
          <xsd:enumeration value="Hungarian"/>
          <xsd:enumeration value="Icelandic"/>
          <xsd:enumeration value="Indonesian"/>
          <xsd:enumeration value="Italian"/>
          <xsd:enumeration value="Japanese"/>
          <xsd:enumeration value="Korean"/>
          <xsd:enumeration value="Latvian"/>
          <xsd:enumeration value="Lithuanian"/>
          <xsd:enumeration value="Macedonian"/>
          <xsd:enumeration value="Montenegrin"/>
          <xsd:enumeration value="Norwegian"/>
          <xsd:enumeration value="Polish"/>
          <xsd:enumeration value="Portuguese"/>
          <xsd:enumeration value="Romanian"/>
          <xsd:enumeration value="Russian"/>
          <xsd:enumeration value="Serbian"/>
          <xsd:enumeration value="Slovak"/>
          <xsd:enumeration value="Slovenian"/>
          <xsd:enumeration value="Spanish"/>
          <xsd:enumeration value="Swedish"/>
          <xsd:enumeration value="Tajik"/>
          <xsd:enumeration value="Thai"/>
          <xsd:enumeration value="Turkish"/>
          <xsd:enumeration value="Ukrainian"/>
          <xsd:enumeration value="[]"/>
        </xsd:restriction>
      </xsd:simpleType>
    </xsd:element>
    <xsd:element name="NASummary" ma:index="17" nillable="true" ma:displayName="NASummary" ma:internalName="NASummary">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NAIndustry xmlns="60c45fbc-4dd7-4837-9ed9-4cd7df834509" xsi:nil="true"/>
    <NAInternalAuditTopic xmlns="60c45fbc-4dd7-4837-9ed9-4cd7df834509" xsi:nil="true"/>
    <NASummary xmlns="60c45fbc-4dd7-4837-9ed9-4cd7df834509">This PowerPoint presentation provides and overview of the internal audit profession. It compares internal audits to financial statement audits and identifies internal audit stakeholders, ideal reporting relationships, and more. </NASummary>
    <NAContentPrivacy xmlns="60c45fbc-4dd7-4837-9ed9-4cd7df834509">Public - no risk</NAContentPrivacy>
    <IIALang xmlns="60c45fbc-4dd7-4837-9ed9-4cd7df834509">English</IIALang>
    <NADepartment xmlns="60c45fbc-4dd7-4837-9ed9-4cd7df834509">Academic Relations</NADepartment>
    <NAContentSource xmlns="60c45fbc-4dd7-4837-9ed9-4cd7df834509" xsi:nil="true"/>
    <NAContentLocation xmlns="60c45fbc-4dd7-4837-9ed9-4cd7df834509">Both</NAContentLocation>
    <NAAuthor xmlns="60c45fbc-4dd7-4837-9ed9-4cd7df834509">awareness</NAAuthor>
    <NAFileID xmlns="60c45fbc-4dd7-4837-9ed9-4cd7df834509">Students</NAFileID>
  </documentManagement>
</p:properties>
</file>

<file path=customXml/itemProps1.xml><?xml version="1.0" encoding="utf-8"?>
<ds:datastoreItem xmlns:ds="http://schemas.openxmlformats.org/officeDocument/2006/customXml" ds:itemID="{E38163CA-0775-4CC9-A339-856EC93F4D84}">
  <ds:schemaRefs>
    <ds:schemaRef ds:uri="http://schemas.microsoft.com/sharepoint/v3/contenttype/forms"/>
  </ds:schemaRefs>
</ds:datastoreItem>
</file>

<file path=customXml/itemProps2.xml><?xml version="1.0" encoding="utf-8"?>
<ds:datastoreItem xmlns:ds="http://schemas.openxmlformats.org/officeDocument/2006/customXml" ds:itemID="{12291162-2B2B-4F38-80BD-480D4EE4DBC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0c45fbc-4dd7-4837-9ed9-4cd7df83450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5FAFD61-6EF1-4047-BCA4-4C015DE10517}">
  <ds:schemaRefs>
    <ds:schemaRef ds:uri="http://schemas.microsoft.com/office/2006/metadata/properties"/>
    <ds:schemaRef ds:uri="http://schemas.microsoft.com/office/infopath/2007/PartnerControls"/>
    <ds:schemaRef ds:uri="60c45fbc-4dd7-4837-9ed9-4cd7df834509"/>
  </ds:schemaRefs>
</ds:datastoreItem>
</file>

<file path=docProps/app.xml><?xml version="1.0" encoding="utf-8"?>
<Properties xmlns="http://schemas.openxmlformats.org/officeDocument/2006/extended-properties" xmlns:vt="http://schemas.openxmlformats.org/officeDocument/2006/docPropsVTypes">
  <Template>IIA Theme 2010</Template>
  <TotalTime>4017</TotalTime>
  <Words>1382</Words>
  <Application>Microsoft Office PowerPoint</Application>
  <PresentationFormat>On-screen Show (4:3)</PresentationFormat>
  <Paragraphs>172</Paragraphs>
  <Slides>16</Slides>
  <Notes>16</Notes>
  <HiddenSlides>0</HiddenSlides>
  <MMClips>0</MMClips>
  <ScaleCrop>false</ScaleCrop>
  <HeadingPairs>
    <vt:vector size="6" baseType="variant">
      <vt:variant>
        <vt:lpstr>Fonts Used</vt:lpstr>
      </vt:variant>
      <vt:variant>
        <vt:i4>6</vt:i4>
      </vt:variant>
      <vt:variant>
        <vt:lpstr>Theme</vt:lpstr>
      </vt:variant>
      <vt:variant>
        <vt:i4>4</vt:i4>
      </vt:variant>
      <vt:variant>
        <vt:lpstr>Slide Titles</vt:lpstr>
      </vt:variant>
      <vt:variant>
        <vt:i4>16</vt:i4>
      </vt:variant>
    </vt:vector>
  </HeadingPairs>
  <TitlesOfParts>
    <vt:vector size="26" baseType="lpstr">
      <vt:lpstr>ＭＳ Ｐゴシック</vt:lpstr>
      <vt:lpstr>Arial</vt:lpstr>
      <vt:lpstr>Arial Narrow</vt:lpstr>
      <vt:lpstr>Calibri</vt:lpstr>
      <vt:lpstr>Times</vt:lpstr>
      <vt:lpstr>Verdana</vt:lpstr>
      <vt:lpstr>IIA Theme 2010</vt:lpstr>
      <vt:lpstr>1_Custom Design</vt:lpstr>
      <vt:lpstr>Custom Design</vt:lpstr>
      <vt:lpstr>IIAHQ-2010AltPPT1</vt:lpstr>
      <vt:lpstr> Getting to Know Internal Auditing </vt:lpstr>
      <vt:lpstr>What’s Internal Auditing?</vt:lpstr>
      <vt:lpstr>High level comparison</vt:lpstr>
      <vt:lpstr>Internal Auditors Assess Risks…</vt:lpstr>
      <vt:lpstr>Finding Risks is Not Enough</vt:lpstr>
      <vt:lpstr>Five Critical Tasks</vt:lpstr>
      <vt:lpstr>Effective Governance</vt:lpstr>
      <vt:lpstr>Maintaining Independence:  Dual Reporting Relationships</vt:lpstr>
      <vt:lpstr>Meeting Diverse Stakeholder Needs</vt:lpstr>
      <vt:lpstr>Internal Auditors</vt:lpstr>
      <vt:lpstr>Auditors Tell It Like It Is</vt:lpstr>
      <vt:lpstr>What would you say…</vt:lpstr>
      <vt:lpstr>When Does a Company Need an Internal Audit Function?</vt:lpstr>
      <vt:lpstr>What will an Internal Audit Function accomplish?</vt:lpstr>
      <vt:lpstr>International Professional Practices Framework</vt:lpstr>
      <vt:lpstr>Questions?</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Getting to Know Internal Auditing</dc:title>
  <dc:creator>Johanna</dc:creator>
  <cp:lastModifiedBy>Anna Debes</cp:lastModifiedBy>
  <cp:revision>395</cp:revision>
  <cp:lastPrinted>2004-04-06T13:59:15Z</cp:lastPrinted>
  <dcterms:created xsi:type="dcterms:W3CDTF">2011-03-09T22:54:03Z</dcterms:created>
  <dcterms:modified xsi:type="dcterms:W3CDTF">2014-09-10T16:16:49Z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0x010100A3F1A33742BB40798E5513FD18CF9B2C00969FC6C86449204D8883F5FC400A26D1</vt:lpwstr>
  </property>
</Properties>
</file>