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10E"/>
    <a:srgbClr val="BF1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/>
    <p:restoredTop sz="94671"/>
  </p:normalViewPr>
  <p:slideViewPr>
    <p:cSldViewPr snapToGrid="0" snapToObjects="1">
      <p:cViewPr varScale="1">
        <p:scale>
          <a:sx n="14" d="100"/>
          <a:sy n="14" d="100"/>
        </p:scale>
        <p:origin x="5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Tincknell" userId="506e763c-8e9e-44f0-ab5d-5b2008aa2d0c" providerId="ADAL" clId="{71C6259B-611E-4D5A-8ABD-57ED23E8EE8E}"/>
    <pc:docChg chg="undo custSel modSld">
      <pc:chgData name="Andy Tincknell" userId="506e763c-8e9e-44f0-ab5d-5b2008aa2d0c" providerId="ADAL" clId="{71C6259B-611E-4D5A-8ABD-57ED23E8EE8E}" dt="2021-02-16T18:06:25.938" v="139" actId="1076"/>
      <pc:docMkLst>
        <pc:docMk/>
      </pc:docMkLst>
      <pc:sldChg chg="addSp delSp modSp">
        <pc:chgData name="Andy Tincknell" userId="506e763c-8e9e-44f0-ab5d-5b2008aa2d0c" providerId="ADAL" clId="{71C6259B-611E-4D5A-8ABD-57ED23E8EE8E}" dt="2021-02-16T18:06:25.938" v="139" actId="1076"/>
        <pc:sldMkLst>
          <pc:docMk/>
          <pc:sldMk cId="2393346564" sldId="256"/>
        </pc:sldMkLst>
        <pc:spChg chg="add mod">
          <ac:chgData name="Andy Tincknell" userId="506e763c-8e9e-44f0-ab5d-5b2008aa2d0c" providerId="ADAL" clId="{71C6259B-611E-4D5A-8ABD-57ED23E8EE8E}" dt="2021-02-16T18:06:25.938" v="139" actId="1076"/>
          <ac:spMkLst>
            <pc:docMk/>
            <pc:sldMk cId="2393346564" sldId="256"/>
            <ac:spMk id="4" creationId="{426FD56F-3D5C-49CD-996D-04737B1F347F}"/>
          </ac:spMkLst>
        </pc:spChg>
        <pc:spChg chg="mod">
          <ac:chgData name="Andy Tincknell" userId="506e763c-8e9e-44f0-ab5d-5b2008aa2d0c" providerId="ADAL" clId="{71C6259B-611E-4D5A-8ABD-57ED23E8EE8E}" dt="2021-02-16T17:53:43.706" v="14" actId="14100"/>
          <ac:spMkLst>
            <pc:docMk/>
            <pc:sldMk cId="2393346564" sldId="256"/>
            <ac:spMk id="6" creationId="{9862ABFD-A3E9-9242-A6E9-BC2B7E4A2EF9}"/>
          </ac:spMkLst>
        </pc:spChg>
        <pc:spChg chg="mod">
          <ac:chgData name="Andy Tincknell" userId="506e763c-8e9e-44f0-ab5d-5b2008aa2d0c" providerId="ADAL" clId="{71C6259B-611E-4D5A-8ABD-57ED23E8EE8E}" dt="2021-02-16T17:59:57.889" v="42" actId="14100"/>
          <ac:spMkLst>
            <pc:docMk/>
            <pc:sldMk cId="2393346564" sldId="256"/>
            <ac:spMk id="7" creationId="{EF2B8FEA-6161-F341-8CC1-FDB544BC132C}"/>
          </ac:spMkLst>
        </pc:spChg>
        <pc:spChg chg="mod">
          <ac:chgData name="Andy Tincknell" userId="506e763c-8e9e-44f0-ab5d-5b2008aa2d0c" providerId="ADAL" clId="{71C6259B-611E-4D5A-8ABD-57ED23E8EE8E}" dt="2021-02-16T17:54:17.384" v="20" actId="1076"/>
          <ac:spMkLst>
            <pc:docMk/>
            <pc:sldMk cId="2393346564" sldId="256"/>
            <ac:spMk id="16" creationId="{0F261148-89CF-3C4D-B7D9-06E8055CFB86}"/>
          </ac:spMkLst>
        </pc:spChg>
        <pc:spChg chg="mod">
          <ac:chgData name="Andy Tincknell" userId="506e763c-8e9e-44f0-ab5d-5b2008aa2d0c" providerId="ADAL" clId="{71C6259B-611E-4D5A-8ABD-57ED23E8EE8E}" dt="2021-02-16T17:54:05.731" v="19" actId="1076"/>
          <ac:spMkLst>
            <pc:docMk/>
            <pc:sldMk cId="2393346564" sldId="256"/>
            <ac:spMk id="30" creationId="{5F970EE7-9899-2743-B485-36EC87135B90}"/>
          </ac:spMkLst>
        </pc:spChg>
        <pc:spChg chg="mod">
          <ac:chgData name="Andy Tincknell" userId="506e763c-8e9e-44f0-ab5d-5b2008aa2d0c" providerId="ADAL" clId="{71C6259B-611E-4D5A-8ABD-57ED23E8EE8E}" dt="2021-02-16T17:54:26.349" v="21" actId="1076"/>
          <ac:spMkLst>
            <pc:docMk/>
            <pc:sldMk cId="2393346564" sldId="256"/>
            <ac:spMk id="32" creationId="{5AB7DEC1-39F3-A345-A529-8E72CC771CF4}"/>
          </ac:spMkLst>
        </pc:spChg>
        <pc:spChg chg="mod">
          <ac:chgData name="Andy Tincknell" userId="506e763c-8e9e-44f0-ab5d-5b2008aa2d0c" providerId="ADAL" clId="{71C6259B-611E-4D5A-8ABD-57ED23E8EE8E}" dt="2021-02-16T18:01:18.914" v="51" actId="122"/>
          <ac:spMkLst>
            <pc:docMk/>
            <pc:sldMk cId="2393346564" sldId="256"/>
            <ac:spMk id="80" creationId="{3B752E7F-F26A-524D-86FF-2C7543BAB300}"/>
          </ac:spMkLst>
        </pc:spChg>
        <pc:spChg chg="add del mod">
          <ac:chgData name="Andy Tincknell" userId="506e763c-8e9e-44f0-ab5d-5b2008aa2d0c" providerId="ADAL" clId="{71C6259B-611E-4D5A-8ABD-57ED23E8EE8E}" dt="2021-02-16T18:02:36.291" v="70" actId="14100"/>
          <ac:spMkLst>
            <pc:docMk/>
            <pc:sldMk cId="2393346564" sldId="256"/>
            <ac:spMk id="82" creationId="{51CEFF0D-A9FC-7043-92F4-2997A7120B41}"/>
          </ac:spMkLst>
        </pc:spChg>
        <pc:spChg chg="mod">
          <ac:chgData name="Andy Tincknell" userId="506e763c-8e9e-44f0-ab5d-5b2008aa2d0c" providerId="ADAL" clId="{71C6259B-611E-4D5A-8ABD-57ED23E8EE8E}" dt="2021-02-16T17:57:54.684" v="27" actId="207"/>
          <ac:spMkLst>
            <pc:docMk/>
            <pc:sldMk cId="2393346564" sldId="256"/>
            <ac:spMk id="84" creationId="{343EF4CA-B5FB-D847-8039-7FB497B37B39}"/>
          </ac:spMkLst>
        </pc:spChg>
        <pc:spChg chg="mod">
          <ac:chgData name="Andy Tincknell" userId="506e763c-8e9e-44f0-ab5d-5b2008aa2d0c" providerId="ADAL" clId="{71C6259B-611E-4D5A-8ABD-57ED23E8EE8E}" dt="2021-02-16T17:58:40.001" v="31" actId="2711"/>
          <ac:spMkLst>
            <pc:docMk/>
            <pc:sldMk cId="2393346564" sldId="256"/>
            <ac:spMk id="85" creationId="{159C8B05-96EB-834F-B7E4-A6ABE183F7C8}"/>
          </ac:spMkLst>
        </pc:spChg>
        <pc:spChg chg="del mod">
          <ac:chgData name="Andy Tincknell" userId="506e763c-8e9e-44f0-ab5d-5b2008aa2d0c" providerId="ADAL" clId="{71C6259B-611E-4D5A-8ABD-57ED23E8EE8E}" dt="2021-02-16T18:02:11.273" v="67" actId="478"/>
          <ac:spMkLst>
            <pc:docMk/>
            <pc:sldMk cId="2393346564" sldId="256"/>
            <ac:spMk id="89" creationId="{42768011-C82F-4D40-B104-19B01A198FCD}"/>
          </ac:spMkLst>
        </pc:spChg>
        <pc:spChg chg="mod">
          <ac:chgData name="Andy Tincknell" userId="506e763c-8e9e-44f0-ab5d-5b2008aa2d0c" providerId="ADAL" clId="{71C6259B-611E-4D5A-8ABD-57ED23E8EE8E}" dt="2021-02-16T17:59:16.762" v="36" actId="207"/>
          <ac:spMkLst>
            <pc:docMk/>
            <pc:sldMk cId="2393346564" sldId="256"/>
            <ac:spMk id="90" creationId="{08F59096-7184-8649-A561-03B8B7786C34}"/>
          </ac:spMkLst>
        </pc:spChg>
        <pc:spChg chg="mod">
          <ac:chgData name="Andy Tincknell" userId="506e763c-8e9e-44f0-ab5d-5b2008aa2d0c" providerId="ADAL" clId="{71C6259B-611E-4D5A-8ABD-57ED23E8EE8E}" dt="2021-02-16T17:59:00.494" v="34" actId="2711"/>
          <ac:spMkLst>
            <pc:docMk/>
            <pc:sldMk cId="2393346564" sldId="256"/>
            <ac:spMk id="91" creationId="{0520176C-4F8C-9C41-982C-CB401B55294C}"/>
          </ac:spMkLst>
        </pc:spChg>
        <pc:spChg chg="mod">
          <ac:chgData name="Andy Tincknell" userId="506e763c-8e9e-44f0-ab5d-5b2008aa2d0c" providerId="ADAL" clId="{71C6259B-611E-4D5A-8ABD-57ED23E8EE8E}" dt="2021-02-16T17:58:46.435" v="32" actId="2711"/>
          <ac:spMkLst>
            <pc:docMk/>
            <pc:sldMk cId="2393346564" sldId="256"/>
            <ac:spMk id="93" creationId="{7338F611-937B-FD49-AA96-EF0B21E65A36}"/>
          </ac:spMkLst>
        </pc:spChg>
        <pc:picChg chg="mod">
          <ac:chgData name="Andy Tincknell" userId="506e763c-8e9e-44f0-ab5d-5b2008aa2d0c" providerId="ADAL" clId="{71C6259B-611E-4D5A-8ABD-57ED23E8EE8E}" dt="2021-02-16T18:03:55.284" v="77" actId="1076"/>
          <ac:picMkLst>
            <pc:docMk/>
            <pc:sldMk cId="2393346564" sldId="256"/>
            <ac:picMk id="35" creationId="{3974267E-2A59-4005-8F09-5531DF4584ED}"/>
          </ac:picMkLst>
        </pc:picChg>
        <pc:picChg chg="add del">
          <ac:chgData name="Andy Tincknell" userId="506e763c-8e9e-44f0-ab5d-5b2008aa2d0c" providerId="ADAL" clId="{71C6259B-611E-4D5A-8ABD-57ED23E8EE8E}" dt="2021-02-16T18:03:26.678" v="74" actId="478"/>
          <ac:picMkLst>
            <pc:docMk/>
            <pc:sldMk cId="2393346564" sldId="256"/>
            <ac:picMk id="86" creationId="{C3BBF5EB-C529-774D-90A3-571F8AD8D39D}"/>
          </ac:picMkLst>
        </pc:picChg>
        <pc:picChg chg="del">
          <ac:chgData name="Andy Tincknell" userId="506e763c-8e9e-44f0-ab5d-5b2008aa2d0c" providerId="ADAL" clId="{71C6259B-611E-4D5A-8ABD-57ED23E8EE8E}" dt="2021-02-16T18:02:06.520" v="65" actId="478"/>
          <ac:picMkLst>
            <pc:docMk/>
            <pc:sldMk cId="2393346564" sldId="256"/>
            <ac:picMk id="88" creationId="{ED1913B3-BA60-1C45-A47F-4C0796709D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7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4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7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6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3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5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B623-2514-A14A-8F05-68D8B4D38F9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179E-6EE3-1641-84FC-9D439E2B4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8DC4A155-88C8-A545-8728-5094A7EAE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770201"/>
            <a:ext cx="98298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endParaRPr lang="en-US" altLang="en-US" dirty="0">
              <a:latin typeface="Arial" charset="0"/>
              <a:ea typeface="Arial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9862ABFD-A3E9-9242-A6E9-BC2B7E4A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7069483"/>
            <a:ext cx="9829800" cy="822960"/>
          </a:xfrm>
          <a:prstGeom prst="rect">
            <a:avLst/>
          </a:prstGeom>
          <a:solidFill>
            <a:srgbClr val="FFC10E"/>
          </a:solidFill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4600"/>
              </a:lnSpc>
              <a:spcAft>
                <a:spcPts val="1200"/>
              </a:spcAft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B8FEA-6161-F341-8CC1-FDB544BC132C}"/>
              </a:ext>
            </a:extLst>
          </p:cNvPr>
          <p:cNvSpPr txBox="1"/>
          <p:nvPr/>
        </p:nvSpPr>
        <p:spPr>
          <a:xfrm>
            <a:off x="1081541" y="22052551"/>
            <a:ext cx="9829800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anchor="ctr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Methods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392AEE5-389C-EB4D-9EF4-5AC27A28C72C}"/>
              </a:ext>
            </a:extLst>
          </p:cNvPr>
          <p:cNvSpPr/>
          <p:nvPr/>
        </p:nvSpPr>
        <p:spPr>
          <a:xfrm>
            <a:off x="17658090" y="15171163"/>
            <a:ext cx="249237" cy="1147762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D59FFED-5233-B64A-AD25-7B851AF8B216}"/>
              </a:ext>
            </a:extLst>
          </p:cNvPr>
          <p:cNvSpPr/>
          <p:nvPr/>
        </p:nvSpPr>
        <p:spPr>
          <a:xfrm rot="10800000">
            <a:off x="19982190" y="15188625"/>
            <a:ext cx="249237" cy="1147763"/>
          </a:xfrm>
          <a:custGeom>
            <a:avLst/>
            <a:gdLst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72768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72768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4713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87397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65837 w 376733"/>
              <a:gd name="connsiteY5" fmla="*/ 1591055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76733"/>
              <a:gd name="connsiteY0" fmla="*/ 0 h 1645920"/>
              <a:gd name="connsiteX1" fmla="*/ 0 w 376733"/>
              <a:gd name="connsiteY1" fmla="*/ 0 h 1645920"/>
              <a:gd name="connsiteX2" fmla="*/ 0 w 376733"/>
              <a:gd name="connsiteY2" fmla="*/ 1645920 h 1645920"/>
              <a:gd name="connsiteX3" fmla="*/ 376733 w 376733"/>
              <a:gd name="connsiteY3" fmla="*/ 1645920 h 1645920"/>
              <a:gd name="connsiteX4" fmla="*/ 376733 w 376733"/>
              <a:gd name="connsiteY4" fmla="*/ 1591056 h 1645920"/>
              <a:gd name="connsiteX5" fmla="*/ 71154 w 376733"/>
              <a:gd name="connsiteY5" fmla="*/ 1564474 h 1645920"/>
              <a:gd name="connsiteX6" fmla="*/ 65837 w 376733"/>
              <a:gd name="connsiteY6" fmla="*/ 58521 h 1645920"/>
              <a:gd name="connsiteX7" fmla="*/ 336499 w 376733"/>
              <a:gd name="connsiteY7" fmla="*/ 58521 h 1645920"/>
              <a:gd name="connsiteX8" fmla="*/ 336499 w 376733"/>
              <a:gd name="connsiteY8" fmla="*/ 0 h 1645920"/>
              <a:gd name="connsiteX0" fmla="*/ 336499 w 387365"/>
              <a:gd name="connsiteY0" fmla="*/ 0 h 1645920"/>
              <a:gd name="connsiteX1" fmla="*/ 0 w 387365"/>
              <a:gd name="connsiteY1" fmla="*/ 0 h 1645920"/>
              <a:gd name="connsiteX2" fmla="*/ 0 w 387365"/>
              <a:gd name="connsiteY2" fmla="*/ 1645920 h 1645920"/>
              <a:gd name="connsiteX3" fmla="*/ 376733 w 387365"/>
              <a:gd name="connsiteY3" fmla="*/ 1645920 h 1645920"/>
              <a:gd name="connsiteX4" fmla="*/ 387365 w 387365"/>
              <a:gd name="connsiteY4" fmla="*/ 1564475 h 1645920"/>
              <a:gd name="connsiteX5" fmla="*/ 71154 w 387365"/>
              <a:gd name="connsiteY5" fmla="*/ 1564474 h 1645920"/>
              <a:gd name="connsiteX6" fmla="*/ 65837 w 387365"/>
              <a:gd name="connsiteY6" fmla="*/ 58521 h 1645920"/>
              <a:gd name="connsiteX7" fmla="*/ 336499 w 387365"/>
              <a:gd name="connsiteY7" fmla="*/ 58521 h 1645920"/>
              <a:gd name="connsiteX8" fmla="*/ 336499 w 387365"/>
              <a:gd name="connsiteY8" fmla="*/ 0 h 1645920"/>
              <a:gd name="connsiteX0" fmla="*/ 336499 w 405611"/>
              <a:gd name="connsiteY0" fmla="*/ 0 h 1645920"/>
              <a:gd name="connsiteX1" fmla="*/ 0 w 405611"/>
              <a:gd name="connsiteY1" fmla="*/ 0 h 1645920"/>
              <a:gd name="connsiteX2" fmla="*/ 0 w 405611"/>
              <a:gd name="connsiteY2" fmla="*/ 1645920 h 1645920"/>
              <a:gd name="connsiteX3" fmla="*/ 376733 w 405611"/>
              <a:gd name="connsiteY3" fmla="*/ 1645920 h 1645920"/>
              <a:gd name="connsiteX4" fmla="*/ 387365 w 405611"/>
              <a:gd name="connsiteY4" fmla="*/ 1564475 h 1645920"/>
              <a:gd name="connsiteX5" fmla="*/ 71154 w 405611"/>
              <a:gd name="connsiteY5" fmla="*/ 1564474 h 1645920"/>
              <a:gd name="connsiteX6" fmla="*/ 65837 w 405611"/>
              <a:gd name="connsiteY6" fmla="*/ 58521 h 1645920"/>
              <a:gd name="connsiteX7" fmla="*/ 405611 w 405611"/>
              <a:gd name="connsiteY7" fmla="*/ 63838 h 1645920"/>
              <a:gd name="connsiteX8" fmla="*/ 336499 w 405611"/>
              <a:gd name="connsiteY8" fmla="*/ 0 h 1645920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76733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403314 w 405611"/>
              <a:gd name="connsiteY3" fmla="*/ 165123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9791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71490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9371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51236"/>
              <a:gd name="connsiteX1" fmla="*/ 0 w 405611"/>
              <a:gd name="connsiteY1" fmla="*/ 5316 h 1651236"/>
              <a:gd name="connsiteX2" fmla="*/ 0 w 405611"/>
              <a:gd name="connsiteY2" fmla="*/ 1651236 h 1651236"/>
              <a:gd name="connsiteX3" fmla="*/ 387439 w 405611"/>
              <a:gd name="connsiteY3" fmla="*/ 1644886 h 1651236"/>
              <a:gd name="connsiteX4" fmla="*/ 387365 w 405611"/>
              <a:gd name="connsiteY4" fmla="*/ 1566616 h 1651236"/>
              <a:gd name="connsiteX5" fmla="*/ 71154 w 405611"/>
              <a:gd name="connsiteY5" fmla="*/ 1569790 h 1651236"/>
              <a:gd name="connsiteX6" fmla="*/ 65837 w 405611"/>
              <a:gd name="connsiteY6" fmla="*/ 63837 h 1651236"/>
              <a:gd name="connsiteX7" fmla="*/ 405611 w 405611"/>
              <a:gd name="connsiteY7" fmla="*/ 69154 h 1651236"/>
              <a:gd name="connsiteX8" fmla="*/ 400294 w 405611"/>
              <a:gd name="connsiteY8" fmla="*/ 0 h 1651236"/>
              <a:gd name="connsiteX0" fmla="*/ 400294 w 405611"/>
              <a:gd name="connsiteY0" fmla="*/ 0 h 1644886"/>
              <a:gd name="connsiteX1" fmla="*/ 0 w 405611"/>
              <a:gd name="connsiteY1" fmla="*/ 5316 h 1644886"/>
              <a:gd name="connsiteX2" fmla="*/ 0 w 405611"/>
              <a:gd name="connsiteY2" fmla="*/ 1644886 h 1644886"/>
              <a:gd name="connsiteX3" fmla="*/ 387439 w 405611"/>
              <a:gd name="connsiteY3" fmla="*/ 1644886 h 1644886"/>
              <a:gd name="connsiteX4" fmla="*/ 387365 w 405611"/>
              <a:gd name="connsiteY4" fmla="*/ 1566616 h 1644886"/>
              <a:gd name="connsiteX5" fmla="*/ 71154 w 405611"/>
              <a:gd name="connsiteY5" fmla="*/ 1569790 h 1644886"/>
              <a:gd name="connsiteX6" fmla="*/ 65837 w 405611"/>
              <a:gd name="connsiteY6" fmla="*/ 63837 h 1644886"/>
              <a:gd name="connsiteX7" fmla="*/ 405611 w 405611"/>
              <a:gd name="connsiteY7" fmla="*/ 69154 h 1644886"/>
              <a:gd name="connsiteX8" fmla="*/ 400294 w 405611"/>
              <a:gd name="connsiteY8" fmla="*/ 0 h 1644886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63837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60662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414236"/>
              <a:gd name="connsiteY0" fmla="*/ 0 h 1641711"/>
              <a:gd name="connsiteX1" fmla="*/ 0 w 414236"/>
              <a:gd name="connsiteY1" fmla="*/ 2141 h 1641711"/>
              <a:gd name="connsiteX2" fmla="*/ 0 w 414236"/>
              <a:gd name="connsiteY2" fmla="*/ 1641711 h 1641711"/>
              <a:gd name="connsiteX3" fmla="*/ 387439 w 414236"/>
              <a:gd name="connsiteY3" fmla="*/ 1641711 h 1641711"/>
              <a:gd name="connsiteX4" fmla="*/ 379172 w 414236"/>
              <a:gd name="connsiteY4" fmla="*/ 1600163 h 1641711"/>
              <a:gd name="connsiteX5" fmla="*/ 387365 w 414236"/>
              <a:gd name="connsiteY5" fmla="*/ 1563441 h 1641711"/>
              <a:gd name="connsiteX6" fmla="*/ 71154 w 414236"/>
              <a:gd name="connsiteY6" fmla="*/ 1566615 h 1641711"/>
              <a:gd name="connsiteX7" fmla="*/ 65837 w 414236"/>
              <a:gd name="connsiteY7" fmla="*/ 76537 h 1641711"/>
              <a:gd name="connsiteX8" fmla="*/ 386561 w 414236"/>
              <a:gd name="connsiteY8" fmla="*/ 75504 h 1641711"/>
              <a:gd name="connsiteX9" fmla="*/ 384419 w 414236"/>
              <a:gd name="connsiteY9" fmla="*/ 0 h 1641711"/>
              <a:gd name="connsiteX0" fmla="*/ 384419 w 431494"/>
              <a:gd name="connsiteY0" fmla="*/ 0 h 1641711"/>
              <a:gd name="connsiteX1" fmla="*/ 0 w 431494"/>
              <a:gd name="connsiteY1" fmla="*/ 2141 h 1641711"/>
              <a:gd name="connsiteX2" fmla="*/ 0 w 431494"/>
              <a:gd name="connsiteY2" fmla="*/ 1641711 h 1641711"/>
              <a:gd name="connsiteX3" fmla="*/ 387439 w 431494"/>
              <a:gd name="connsiteY3" fmla="*/ 1641711 h 1641711"/>
              <a:gd name="connsiteX4" fmla="*/ 387365 w 431494"/>
              <a:gd name="connsiteY4" fmla="*/ 1563441 h 1641711"/>
              <a:gd name="connsiteX5" fmla="*/ 71154 w 431494"/>
              <a:gd name="connsiteY5" fmla="*/ 1566615 h 1641711"/>
              <a:gd name="connsiteX6" fmla="*/ 65837 w 431494"/>
              <a:gd name="connsiteY6" fmla="*/ 76537 h 1641711"/>
              <a:gd name="connsiteX7" fmla="*/ 386561 w 431494"/>
              <a:gd name="connsiteY7" fmla="*/ 75504 h 1641711"/>
              <a:gd name="connsiteX8" fmla="*/ 384419 w 431494"/>
              <a:gd name="connsiteY8" fmla="*/ 0 h 1641711"/>
              <a:gd name="connsiteX0" fmla="*/ 384419 w 409039"/>
              <a:gd name="connsiteY0" fmla="*/ 0 h 1642067"/>
              <a:gd name="connsiteX1" fmla="*/ 0 w 409039"/>
              <a:gd name="connsiteY1" fmla="*/ 2141 h 1642067"/>
              <a:gd name="connsiteX2" fmla="*/ 0 w 409039"/>
              <a:gd name="connsiteY2" fmla="*/ 1641711 h 1642067"/>
              <a:gd name="connsiteX3" fmla="*/ 387439 w 409039"/>
              <a:gd name="connsiteY3" fmla="*/ 1641711 h 1642067"/>
              <a:gd name="connsiteX4" fmla="*/ 387365 w 409039"/>
              <a:gd name="connsiteY4" fmla="*/ 1563441 h 1642067"/>
              <a:gd name="connsiteX5" fmla="*/ 71154 w 409039"/>
              <a:gd name="connsiteY5" fmla="*/ 1566615 h 1642067"/>
              <a:gd name="connsiteX6" fmla="*/ 65837 w 409039"/>
              <a:gd name="connsiteY6" fmla="*/ 76537 h 1642067"/>
              <a:gd name="connsiteX7" fmla="*/ 386561 w 409039"/>
              <a:gd name="connsiteY7" fmla="*/ 75504 h 1642067"/>
              <a:gd name="connsiteX8" fmla="*/ 384419 w 409039"/>
              <a:gd name="connsiteY8" fmla="*/ 0 h 1642067"/>
              <a:gd name="connsiteX0" fmla="*/ 384419 w 410804"/>
              <a:gd name="connsiteY0" fmla="*/ 0 h 1641711"/>
              <a:gd name="connsiteX1" fmla="*/ 0 w 410804"/>
              <a:gd name="connsiteY1" fmla="*/ 2141 h 1641711"/>
              <a:gd name="connsiteX2" fmla="*/ 0 w 410804"/>
              <a:gd name="connsiteY2" fmla="*/ 1641711 h 1641711"/>
              <a:gd name="connsiteX3" fmla="*/ 387439 w 410804"/>
              <a:gd name="connsiteY3" fmla="*/ 1641711 h 1641711"/>
              <a:gd name="connsiteX4" fmla="*/ 387365 w 410804"/>
              <a:gd name="connsiteY4" fmla="*/ 1563441 h 1641711"/>
              <a:gd name="connsiteX5" fmla="*/ 71154 w 410804"/>
              <a:gd name="connsiteY5" fmla="*/ 1566615 h 1641711"/>
              <a:gd name="connsiteX6" fmla="*/ 65837 w 410804"/>
              <a:gd name="connsiteY6" fmla="*/ 76537 h 1641711"/>
              <a:gd name="connsiteX7" fmla="*/ 386561 w 410804"/>
              <a:gd name="connsiteY7" fmla="*/ 75504 h 1641711"/>
              <a:gd name="connsiteX8" fmla="*/ 384419 w 410804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  <a:gd name="connsiteX0" fmla="*/ 400294 w 400294"/>
              <a:gd name="connsiteY0" fmla="*/ 0 h 1644886"/>
              <a:gd name="connsiteX1" fmla="*/ 0 w 400294"/>
              <a:gd name="connsiteY1" fmla="*/ 5316 h 1644886"/>
              <a:gd name="connsiteX2" fmla="*/ 0 w 400294"/>
              <a:gd name="connsiteY2" fmla="*/ 1644886 h 1644886"/>
              <a:gd name="connsiteX3" fmla="*/ 387439 w 400294"/>
              <a:gd name="connsiteY3" fmla="*/ 1644886 h 1644886"/>
              <a:gd name="connsiteX4" fmla="*/ 387365 w 400294"/>
              <a:gd name="connsiteY4" fmla="*/ 1566616 h 1644886"/>
              <a:gd name="connsiteX5" fmla="*/ 71154 w 400294"/>
              <a:gd name="connsiteY5" fmla="*/ 1569790 h 1644886"/>
              <a:gd name="connsiteX6" fmla="*/ 65837 w 400294"/>
              <a:gd name="connsiteY6" fmla="*/ 79712 h 1644886"/>
              <a:gd name="connsiteX7" fmla="*/ 386561 w 400294"/>
              <a:gd name="connsiteY7" fmla="*/ 78679 h 1644886"/>
              <a:gd name="connsiteX8" fmla="*/ 400294 w 400294"/>
              <a:gd name="connsiteY8" fmla="*/ 0 h 1644886"/>
              <a:gd name="connsiteX0" fmla="*/ 37806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78069 w 387439"/>
              <a:gd name="connsiteY8" fmla="*/ 0 h 1641711"/>
              <a:gd name="connsiteX0" fmla="*/ 384419 w 387439"/>
              <a:gd name="connsiteY0" fmla="*/ 0 h 1641711"/>
              <a:gd name="connsiteX1" fmla="*/ 0 w 387439"/>
              <a:gd name="connsiteY1" fmla="*/ 2141 h 1641711"/>
              <a:gd name="connsiteX2" fmla="*/ 0 w 387439"/>
              <a:gd name="connsiteY2" fmla="*/ 1641711 h 1641711"/>
              <a:gd name="connsiteX3" fmla="*/ 387439 w 387439"/>
              <a:gd name="connsiteY3" fmla="*/ 1641711 h 1641711"/>
              <a:gd name="connsiteX4" fmla="*/ 387365 w 387439"/>
              <a:gd name="connsiteY4" fmla="*/ 1563441 h 1641711"/>
              <a:gd name="connsiteX5" fmla="*/ 71154 w 387439"/>
              <a:gd name="connsiteY5" fmla="*/ 1566615 h 1641711"/>
              <a:gd name="connsiteX6" fmla="*/ 65837 w 387439"/>
              <a:gd name="connsiteY6" fmla="*/ 76537 h 1641711"/>
              <a:gd name="connsiteX7" fmla="*/ 386561 w 387439"/>
              <a:gd name="connsiteY7" fmla="*/ 75504 h 1641711"/>
              <a:gd name="connsiteX8" fmla="*/ 384419 w 387439"/>
              <a:gd name="connsiteY8" fmla="*/ 0 h 16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439" h="1641711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extBox 64">
            <a:extLst>
              <a:ext uri="{FF2B5EF4-FFF2-40B4-BE49-F238E27FC236}">
                <a16:creationId xmlns:a16="http://schemas.microsoft.com/office/drawing/2014/main" id="{82ECBBE0-F432-2C4E-B633-1A53ADB93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3677" y="15261650"/>
            <a:ext cx="26193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1800" dirty="0">
                <a:solidFill>
                  <a:schemeClr val="bg1"/>
                </a:solidFill>
                <a:latin typeface="Arial" charset="0"/>
                <a:ea typeface="Arial" charset="0"/>
              </a:rPr>
              <a:t>Figure A: neque dignissim, and in aliquet nisl et umis.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261148-89CF-3C4D-B7D9-06E8055CFB86}"/>
              </a:ext>
            </a:extLst>
          </p:cNvPr>
          <p:cNvSpPr txBox="1"/>
          <p:nvPr/>
        </p:nvSpPr>
        <p:spPr>
          <a:xfrm>
            <a:off x="11782238" y="7084487"/>
            <a:ext cx="9829800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anchor="ctr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Data Analysis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741DED-2354-D14C-8CEC-5C4576A27B5F}"/>
              </a:ext>
            </a:extLst>
          </p:cNvPr>
          <p:cNvSpPr txBox="1"/>
          <p:nvPr/>
        </p:nvSpPr>
        <p:spPr>
          <a:xfrm>
            <a:off x="33193568" y="27409965"/>
            <a:ext cx="9737512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wrap="square" anchor="ctr">
            <a:spAutoFit/>
          </a:bodyPr>
          <a:lstStyle/>
          <a:p>
            <a:pPr>
              <a:lnSpc>
                <a:spcPts val="38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References</a:t>
            </a:r>
            <a:endParaRPr lang="en-US" sz="2400" b="1" dirty="0">
              <a:solidFill>
                <a:srgbClr val="000000"/>
              </a:solidFill>
              <a:latin typeface="Arial Narrow" panose="020B0606020202030204" pitchFamily="34" charset="0"/>
              <a:ea typeface="Arial" charset="0"/>
              <a:cs typeface="Arial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2205BD-4260-B74D-BD89-B9D4A0F4095E}"/>
              </a:ext>
            </a:extLst>
          </p:cNvPr>
          <p:cNvCxnSpPr/>
          <p:nvPr/>
        </p:nvCxnSpPr>
        <p:spPr bwMode="auto">
          <a:xfrm>
            <a:off x="946150" y="13477190"/>
            <a:ext cx="95893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B49CF9-38AA-DA45-BFD8-AE34BED8E130}"/>
              </a:ext>
            </a:extLst>
          </p:cNvPr>
          <p:cNvCxnSpPr/>
          <p:nvPr/>
        </p:nvCxnSpPr>
        <p:spPr bwMode="auto">
          <a:xfrm>
            <a:off x="11658600" y="18745599"/>
            <a:ext cx="9784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624E4A4-71BB-6946-8524-EDD62366E554}"/>
              </a:ext>
            </a:extLst>
          </p:cNvPr>
          <p:cNvCxnSpPr/>
          <p:nvPr/>
        </p:nvCxnSpPr>
        <p:spPr bwMode="auto">
          <a:xfrm>
            <a:off x="11658600" y="24147732"/>
            <a:ext cx="98298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69C5B61-1246-7D47-BDF5-13333E09547D}"/>
              </a:ext>
            </a:extLst>
          </p:cNvPr>
          <p:cNvCxnSpPr/>
          <p:nvPr/>
        </p:nvCxnSpPr>
        <p:spPr bwMode="auto">
          <a:xfrm>
            <a:off x="22553940" y="14303844"/>
            <a:ext cx="9784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EAECAE2-5F7D-EC42-AF3D-32994EB94D55}"/>
              </a:ext>
            </a:extLst>
          </p:cNvPr>
          <p:cNvSpPr txBox="1"/>
          <p:nvPr/>
        </p:nvSpPr>
        <p:spPr>
          <a:xfrm>
            <a:off x="35561016" y="18503657"/>
            <a:ext cx="9791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latin typeface="Arial Narrow" panose="020B0606020202030204" pitchFamily="34" charset="0"/>
              </a:rPr>
              <a:t>Graphic Elements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970EE7-9899-2743-B485-36EC87135B90}"/>
              </a:ext>
            </a:extLst>
          </p:cNvPr>
          <p:cNvSpPr txBox="1"/>
          <p:nvPr/>
        </p:nvSpPr>
        <p:spPr>
          <a:xfrm>
            <a:off x="22464189" y="7073381"/>
            <a:ext cx="9784080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wrap="square" anchor="ctr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Results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69D8FD-2225-3E49-A88B-4135ED631C6F}"/>
              </a:ext>
            </a:extLst>
          </p:cNvPr>
          <p:cNvCxnSpPr/>
          <p:nvPr/>
        </p:nvCxnSpPr>
        <p:spPr bwMode="auto">
          <a:xfrm>
            <a:off x="33147000" y="23033909"/>
            <a:ext cx="9784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AB7DEC1-39F3-A345-A529-8E72CC771CF4}"/>
              </a:ext>
            </a:extLst>
          </p:cNvPr>
          <p:cNvSpPr txBox="1"/>
          <p:nvPr/>
        </p:nvSpPr>
        <p:spPr>
          <a:xfrm>
            <a:off x="33100420" y="7039282"/>
            <a:ext cx="9829800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anchor="ctr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Conclusions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6F7C577-AE40-644D-9C31-CA0B4BED4A34}"/>
              </a:ext>
            </a:extLst>
          </p:cNvPr>
          <p:cNvCxnSpPr/>
          <p:nvPr/>
        </p:nvCxnSpPr>
        <p:spPr bwMode="auto">
          <a:xfrm>
            <a:off x="33193568" y="14197627"/>
            <a:ext cx="97840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8043DE-3344-5A4D-9ACF-03D4330CB66D}"/>
              </a:ext>
            </a:extLst>
          </p:cNvPr>
          <p:cNvCxnSpPr/>
          <p:nvPr/>
        </p:nvCxnSpPr>
        <p:spPr bwMode="auto">
          <a:xfrm>
            <a:off x="16640791" y="19222937"/>
            <a:ext cx="0" cy="4466253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21173F1E-1FA9-0443-B0FB-EFBEBD8F89D1}"/>
              </a:ext>
            </a:extLst>
          </p:cNvPr>
          <p:cNvSpPr/>
          <p:nvPr/>
        </p:nvSpPr>
        <p:spPr>
          <a:xfrm>
            <a:off x="33196429" y="30840633"/>
            <a:ext cx="9780371" cy="1496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a typeface="Arial" charset="0"/>
              </a:rPr>
              <a:t>Department of Geography</a:t>
            </a:r>
          </a:p>
          <a:p>
            <a:pPr>
              <a:spcAft>
                <a:spcPts val="80"/>
              </a:spcAft>
              <a:defRPr/>
            </a:pPr>
            <a:r>
              <a:rPr lang="en-US" sz="3400" b="1" dirty="0">
                <a:solidFill>
                  <a:schemeClr val="bg1"/>
                </a:solidFill>
              </a:rPr>
              <a:t>buffalo.edu</a:t>
            </a:r>
          </a:p>
          <a:p>
            <a:pPr>
              <a:spcAft>
                <a:spcPts val="80"/>
              </a:spcAft>
              <a:defRPr/>
            </a:pPr>
            <a:endParaRPr lang="en-US" altLang="en-US" sz="28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79" name="Rectangle 5">
            <a:extLst>
              <a:ext uri="{FF2B5EF4-FFF2-40B4-BE49-F238E27FC236}">
                <a16:creationId xmlns:a16="http://schemas.microsoft.com/office/drawing/2014/main" id="{3F66BEF7-85D8-3D49-BA9B-280860874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938" y="1550522"/>
            <a:ext cx="41224200" cy="315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0" dirty="0">
                <a:solidFill>
                  <a:srgbClr val="FFFFFF"/>
                </a:solidFill>
                <a:latin typeface="+mn-lt"/>
                <a:ea typeface="Arial" charset="0"/>
              </a:rPr>
              <a:t>ADEMIC RESEARCH POSTER TEMPLATE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altLang="en-US" sz="4400" dirty="0">
                <a:solidFill>
                  <a:srgbClr val="FFFFFF"/>
                </a:solidFill>
                <a:latin typeface="+mn-lt"/>
                <a:ea typeface="Arial" charset="0"/>
              </a:rPr>
              <a:t>Subtitle for Academic Research Poster (48x36 inches)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3200" dirty="0">
                <a:solidFill>
                  <a:srgbClr val="FFFFFF"/>
                </a:solidFill>
                <a:latin typeface="+mn-lt"/>
                <a:ea typeface="Arial" charset="0"/>
              </a:rPr>
              <a:t>Your names and the names of the people who contributed to this presentation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B752E7F-F26A-524D-86FF-2C7543BAB300}"/>
              </a:ext>
            </a:extLst>
          </p:cNvPr>
          <p:cNvSpPr/>
          <p:nvPr/>
        </p:nvSpPr>
        <p:spPr>
          <a:xfrm>
            <a:off x="0" y="-64048"/>
            <a:ext cx="43891200" cy="56945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/>
              <a:t> </a:t>
            </a:r>
          </a:p>
          <a:p>
            <a:pPr algn="ctr"/>
            <a:r>
              <a:rPr lang="en-US" sz="96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9600" b="1" dirty="0">
                <a:solidFill>
                  <a:srgbClr val="C00000"/>
                </a:solidFill>
              </a:rPr>
              <a:t> </a:t>
            </a:r>
            <a:r>
              <a:rPr lang="en-US" sz="6600" b="1" dirty="0">
                <a:solidFill>
                  <a:schemeClr val="tx1"/>
                </a:solidFill>
              </a:rPr>
              <a:t>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  <a:r>
              <a:rPr lang="en-US" sz="6600" b="1" dirty="0">
                <a:solidFill>
                  <a:schemeClr val="tx1"/>
                </a:solidFill>
              </a:rPr>
              <a:t>, 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  <a:r>
              <a:rPr lang="en-US" sz="6600" b="1" dirty="0">
                <a:solidFill>
                  <a:schemeClr val="tx1"/>
                </a:solidFill>
              </a:rPr>
              <a:t>, 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  <a:r>
              <a:rPr lang="en-US" sz="6600" b="1" dirty="0">
                <a:solidFill>
                  <a:schemeClr val="tx1"/>
                </a:solidFill>
              </a:rPr>
              <a:t>, 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  <a:r>
              <a:rPr lang="en-US" sz="6600" b="1" dirty="0">
                <a:solidFill>
                  <a:schemeClr val="tx1"/>
                </a:solidFill>
              </a:rPr>
              <a:t>, 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  <a:r>
              <a:rPr lang="en-US" sz="6600" b="1" dirty="0">
                <a:solidFill>
                  <a:schemeClr val="tx1"/>
                </a:solidFill>
              </a:rPr>
              <a:t>, Author</a:t>
            </a:r>
            <a:r>
              <a:rPr lang="en-US" sz="6600" b="1" baseline="300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sz="4800" baseline="30000" dirty="0">
                <a:solidFill>
                  <a:schemeClr val="tx1"/>
                </a:solidFill>
              </a:rPr>
              <a:t>   1</a:t>
            </a:r>
            <a:r>
              <a:rPr lang="en-US" sz="4800" dirty="0">
                <a:solidFill>
                  <a:schemeClr val="tx1"/>
                </a:solidFill>
              </a:rPr>
              <a:t>Department of XXXXXX, Research Mentors: NAME PROFESSOR(S) AND GRADUATE STUDENTS HERE</a:t>
            </a:r>
            <a:endParaRPr lang="en-US" sz="96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B18E63E-E43D-8A46-905F-1FB45072A033}"/>
              </a:ext>
            </a:extLst>
          </p:cNvPr>
          <p:cNvSpPr/>
          <p:nvPr/>
        </p:nvSpPr>
        <p:spPr>
          <a:xfrm>
            <a:off x="0" y="5596128"/>
            <a:ext cx="43891200" cy="372732"/>
          </a:xfrm>
          <a:prstGeom prst="rect">
            <a:avLst/>
          </a:prstGeom>
          <a:solidFill>
            <a:srgbClr val="FFC10E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1CEFF0D-A9FC-7043-92F4-2997A7120B41}"/>
              </a:ext>
            </a:extLst>
          </p:cNvPr>
          <p:cNvSpPr/>
          <p:nvPr/>
        </p:nvSpPr>
        <p:spPr>
          <a:xfrm>
            <a:off x="1" y="30207369"/>
            <a:ext cx="43891200" cy="26775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43EF4CA-B5FB-D847-8039-7FB497B37B39}"/>
              </a:ext>
            </a:extLst>
          </p:cNvPr>
          <p:cNvSpPr txBox="1"/>
          <p:nvPr/>
        </p:nvSpPr>
        <p:spPr>
          <a:xfrm>
            <a:off x="1026496" y="14339774"/>
            <a:ext cx="9829800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anchor="ctr">
            <a:spAutoFit/>
          </a:bodyPr>
          <a:lstStyle/>
          <a:p>
            <a:pPr>
              <a:lnSpc>
                <a:spcPts val="4600"/>
              </a:lnSpc>
              <a:spcAft>
                <a:spcPts val="1200"/>
              </a:spcAft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Key findings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94DCF22-9FDD-874B-B394-62D8062BE808}"/>
              </a:ext>
            </a:extLst>
          </p:cNvPr>
          <p:cNvCxnSpPr/>
          <p:nvPr/>
        </p:nvCxnSpPr>
        <p:spPr bwMode="auto">
          <a:xfrm>
            <a:off x="914400" y="21371087"/>
            <a:ext cx="9589328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159C8B05-96EB-834F-B7E4-A6ABE183F7C8}"/>
              </a:ext>
            </a:extLst>
          </p:cNvPr>
          <p:cNvSpPr txBox="1"/>
          <p:nvPr/>
        </p:nvSpPr>
        <p:spPr>
          <a:xfrm>
            <a:off x="13914120" y="12460737"/>
            <a:ext cx="9791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Graphic Elements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8F59096-7184-8649-A561-03B8B7786C34}"/>
              </a:ext>
            </a:extLst>
          </p:cNvPr>
          <p:cNvSpPr txBox="1"/>
          <p:nvPr/>
        </p:nvSpPr>
        <p:spPr>
          <a:xfrm>
            <a:off x="17658090" y="21171501"/>
            <a:ext cx="9791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Graphic Elements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520176C-4F8C-9C41-982C-CB401B55294C}"/>
              </a:ext>
            </a:extLst>
          </p:cNvPr>
          <p:cNvSpPr txBox="1"/>
          <p:nvPr/>
        </p:nvSpPr>
        <p:spPr>
          <a:xfrm>
            <a:off x="11521026" y="21146989"/>
            <a:ext cx="9791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Graphic Elements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338F611-937B-FD49-AA96-EF0B21E65A36}"/>
              </a:ext>
            </a:extLst>
          </p:cNvPr>
          <p:cNvSpPr txBox="1"/>
          <p:nvPr/>
        </p:nvSpPr>
        <p:spPr>
          <a:xfrm>
            <a:off x="24799934" y="18488671"/>
            <a:ext cx="9791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Graphic Elements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A9E2C24-23AB-7341-BF83-EF926FAD44BD}"/>
              </a:ext>
            </a:extLst>
          </p:cNvPr>
          <p:cNvSpPr txBox="1"/>
          <p:nvPr/>
        </p:nvSpPr>
        <p:spPr>
          <a:xfrm>
            <a:off x="33132549" y="24554175"/>
            <a:ext cx="9737512" cy="822960"/>
          </a:xfrm>
          <a:prstGeom prst="rect">
            <a:avLst/>
          </a:prstGeom>
          <a:solidFill>
            <a:srgbClr val="FFC10E"/>
          </a:solidFill>
          <a:effectLst/>
        </p:spPr>
        <p:txBody>
          <a:bodyPr wrap="square" anchor="ctr">
            <a:spAutoFit/>
          </a:bodyPr>
          <a:lstStyle/>
          <a:p>
            <a:pPr>
              <a:lnSpc>
                <a:spcPts val="3800"/>
              </a:lnSpc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4800" b="1" dirty="0">
                <a:latin typeface="Arial Narrow" panose="020B0606020202030204" pitchFamily="34" charset="0"/>
                <a:ea typeface="Arial" charset="0"/>
                <a:cs typeface="Arial" charset="0"/>
              </a:rPr>
              <a:t>Acknowledgements</a:t>
            </a:r>
            <a:endParaRPr lang="en-US" sz="2400" b="1" dirty="0">
              <a:latin typeface="Arial Narrow" panose="020B0606020202030204" pitchFamily="34" charset="0"/>
              <a:ea typeface="Arial" charset="0"/>
              <a:cs typeface="Arial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974267E-2A59-4005-8F09-5531DF458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560882"/>
            <a:ext cx="9380386" cy="37521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6FD56F-3D5C-49CD-996D-04737B1F347F}"/>
              </a:ext>
            </a:extLst>
          </p:cNvPr>
          <p:cNvSpPr txBox="1"/>
          <p:nvPr/>
        </p:nvSpPr>
        <p:spPr>
          <a:xfrm>
            <a:off x="29930453" y="30998531"/>
            <a:ext cx="12939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>
                <a:latin typeface="Book Antiqua" panose="02040602050305030304" pitchFamily="18" charset="0"/>
              </a:rPr>
              <a:t>Department of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39334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0FA3BEEED7F4DA4F60D22E8FF8C97" ma:contentTypeVersion="15" ma:contentTypeDescription="Create a new document." ma:contentTypeScope="" ma:versionID="c54abdb0a1bcab4b3f540553824f47b9">
  <xsd:schema xmlns:xsd="http://www.w3.org/2001/XMLSchema" xmlns:xs="http://www.w3.org/2001/XMLSchema" xmlns:p="http://schemas.microsoft.com/office/2006/metadata/properties" xmlns:ns1="http://schemas.microsoft.com/sharepoint/v3" xmlns:ns3="8bdb4cc8-b1e8-4814-9c4d-e867c23b6aaa" xmlns:ns4="b01b3ed9-735c-4904-bb42-a764e692649a" targetNamespace="http://schemas.microsoft.com/office/2006/metadata/properties" ma:root="true" ma:fieldsID="ed2cc15a2b8ad9fcef16a6fc6cd5bf42" ns1:_="" ns3:_="" ns4:_="">
    <xsd:import namespace="http://schemas.microsoft.com/sharepoint/v3"/>
    <xsd:import namespace="8bdb4cc8-b1e8-4814-9c4d-e867c23b6aaa"/>
    <xsd:import namespace="b01b3ed9-735c-4904-bb42-a764e69264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b4cc8-b1e8-4814-9c4d-e867c23b6a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b3ed9-735c-4904-bb42-a764e69264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069A0C-A8E7-45AD-B9CF-3C491D139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db4cc8-b1e8-4814-9c4d-e867c23b6aaa"/>
    <ds:schemaRef ds:uri="b01b3ed9-735c-4904-bb42-a764e69264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6EDFC1-1761-4FAF-97AC-823A0F3793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D4B086-91A4-405B-8CB4-9478798D9094}">
  <ds:schemaRefs>
    <ds:schemaRef ds:uri="http://www.w3.org/XML/1998/namespace"/>
    <ds:schemaRef ds:uri="8bdb4cc8-b1e8-4814-9c4d-e867c23b6aaa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elements/1.1/"/>
    <ds:schemaRef ds:uri="b01b3ed9-735c-4904-bb42-a764e692649a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</TotalTime>
  <Words>101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Black</vt:lpstr>
      <vt:lpstr>Arial Narrow</vt:lpstr>
      <vt:lpstr>Book Antiqua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Davis</dc:creator>
  <cp:lastModifiedBy>Andy Tincknell</cp:lastModifiedBy>
  <cp:revision>17</cp:revision>
  <dcterms:created xsi:type="dcterms:W3CDTF">2019-03-25T17:38:57Z</dcterms:created>
  <dcterms:modified xsi:type="dcterms:W3CDTF">2021-02-16T18:06:36Z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0x01010084F0FA3BEEED7F4DA4F60D22E8FF8C97</vt:lpwstr>
  </property>
</Properties>
</file>