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004000" cy="2103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39" d="100"/>
          <a:sy n="39" d="100"/>
        </p:scale>
        <p:origin x="2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3441913"/>
            <a:ext cx="27203400" cy="7321973"/>
          </a:xfrm>
        </p:spPr>
        <p:txBody>
          <a:bodyPr anchor="b"/>
          <a:lstStyle>
            <a:lvl1pPr algn="ctr">
              <a:defRPr sz="1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11046250"/>
            <a:ext cx="24003000" cy="5077670"/>
          </a:xfrm>
        </p:spPr>
        <p:txBody>
          <a:bodyPr/>
          <a:lstStyle>
            <a:lvl1pPr marL="0" indent="0" algn="ctr">
              <a:buNone/>
              <a:defRPr sz="7360"/>
            </a:lvl1pPr>
            <a:lvl2pPr marL="1402095" indent="0" algn="ctr">
              <a:buNone/>
              <a:defRPr sz="6133"/>
            </a:lvl2pPr>
            <a:lvl3pPr marL="2804190" indent="0" algn="ctr">
              <a:buNone/>
              <a:defRPr sz="5520"/>
            </a:lvl3pPr>
            <a:lvl4pPr marL="4206286" indent="0" algn="ctr">
              <a:buNone/>
              <a:defRPr sz="4907"/>
            </a:lvl4pPr>
            <a:lvl5pPr marL="5608381" indent="0" algn="ctr">
              <a:buNone/>
              <a:defRPr sz="4907"/>
            </a:lvl5pPr>
            <a:lvl6pPr marL="7010476" indent="0" algn="ctr">
              <a:buNone/>
              <a:defRPr sz="4907"/>
            </a:lvl6pPr>
            <a:lvl7pPr marL="8412571" indent="0" algn="ctr">
              <a:buNone/>
              <a:defRPr sz="4907"/>
            </a:lvl7pPr>
            <a:lvl8pPr marL="9814667" indent="0" algn="ctr">
              <a:buNone/>
              <a:defRPr sz="4907"/>
            </a:lvl8pPr>
            <a:lvl9pPr marL="11216762" indent="0" algn="ctr">
              <a:buNone/>
              <a:defRPr sz="49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7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3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1119717"/>
            <a:ext cx="6900863" cy="17822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1119717"/>
            <a:ext cx="20302538" cy="17822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31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6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5243201"/>
            <a:ext cx="27603450" cy="8748393"/>
          </a:xfrm>
        </p:spPr>
        <p:txBody>
          <a:bodyPr anchor="b"/>
          <a:lstStyle>
            <a:lvl1pPr>
              <a:defRPr sz="1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14074358"/>
            <a:ext cx="27603450" cy="4600573"/>
          </a:xfrm>
        </p:spPr>
        <p:txBody>
          <a:bodyPr/>
          <a:lstStyle>
            <a:lvl1pPr marL="0" indent="0">
              <a:buNone/>
              <a:defRPr sz="7360">
                <a:solidFill>
                  <a:schemeClr val="tx1"/>
                </a:solidFill>
              </a:defRPr>
            </a:lvl1pPr>
            <a:lvl2pPr marL="1402095" indent="0">
              <a:buNone/>
              <a:defRPr sz="6133">
                <a:solidFill>
                  <a:schemeClr val="tx1">
                    <a:tint val="75000"/>
                  </a:schemeClr>
                </a:solidFill>
              </a:defRPr>
            </a:lvl2pPr>
            <a:lvl3pPr marL="2804190" indent="0">
              <a:buNone/>
              <a:defRPr sz="5520">
                <a:solidFill>
                  <a:schemeClr val="tx1">
                    <a:tint val="75000"/>
                  </a:schemeClr>
                </a:solidFill>
              </a:defRPr>
            </a:lvl3pPr>
            <a:lvl4pPr marL="420628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4pPr>
            <a:lvl5pPr marL="560838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5pPr>
            <a:lvl6pPr marL="7010476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6pPr>
            <a:lvl7pPr marL="8412571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7pPr>
            <a:lvl8pPr marL="9814667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8pPr>
            <a:lvl9pPr marL="11216762" indent="0">
              <a:buNone/>
              <a:defRPr sz="49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7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5598583"/>
            <a:ext cx="13601700" cy="13344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5598583"/>
            <a:ext cx="13601700" cy="133441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23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1119721"/>
            <a:ext cx="27603450" cy="40650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5155567"/>
            <a:ext cx="13539190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7682230"/>
            <a:ext cx="13539190" cy="11299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6" y="5155567"/>
            <a:ext cx="13605869" cy="2526663"/>
          </a:xfrm>
        </p:spPr>
        <p:txBody>
          <a:bodyPr anchor="b"/>
          <a:lstStyle>
            <a:lvl1pPr marL="0" indent="0">
              <a:buNone/>
              <a:defRPr sz="7360" b="1"/>
            </a:lvl1pPr>
            <a:lvl2pPr marL="1402095" indent="0">
              <a:buNone/>
              <a:defRPr sz="6133" b="1"/>
            </a:lvl2pPr>
            <a:lvl3pPr marL="2804190" indent="0">
              <a:buNone/>
              <a:defRPr sz="5520" b="1"/>
            </a:lvl3pPr>
            <a:lvl4pPr marL="4206286" indent="0">
              <a:buNone/>
              <a:defRPr sz="4907" b="1"/>
            </a:lvl4pPr>
            <a:lvl5pPr marL="5608381" indent="0">
              <a:buNone/>
              <a:defRPr sz="4907" b="1"/>
            </a:lvl5pPr>
            <a:lvl6pPr marL="7010476" indent="0">
              <a:buNone/>
              <a:defRPr sz="4907" b="1"/>
            </a:lvl6pPr>
            <a:lvl7pPr marL="8412571" indent="0">
              <a:buNone/>
              <a:defRPr sz="4907" b="1"/>
            </a:lvl7pPr>
            <a:lvl8pPr marL="9814667" indent="0">
              <a:buNone/>
              <a:defRPr sz="4907" b="1"/>
            </a:lvl8pPr>
            <a:lvl9pPr marL="11216762" indent="0">
              <a:buNone/>
              <a:defRPr sz="49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6" y="7682230"/>
            <a:ext cx="13605869" cy="112994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3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1402080"/>
            <a:ext cx="10322123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8" y="3028108"/>
            <a:ext cx="16202025" cy="14945783"/>
          </a:xfrm>
        </p:spPr>
        <p:txBody>
          <a:bodyPr/>
          <a:lstStyle>
            <a:lvl1pPr>
              <a:defRPr sz="9813"/>
            </a:lvl1pPr>
            <a:lvl2pPr>
              <a:defRPr sz="8587"/>
            </a:lvl2pPr>
            <a:lvl3pPr>
              <a:defRPr sz="7360"/>
            </a:lvl3pPr>
            <a:lvl4pPr>
              <a:defRPr sz="6133"/>
            </a:lvl4pPr>
            <a:lvl5pPr>
              <a:defRPr sz="6133"/>
            </a:lvl5pPr>
            <a:lvl6pPr>
              <a:defRPr sz="6133"/>
            </a:lvl6pPr>
            <a:lvl7pPr>
              <a:defRPr sz="6133"/>
            </a:lvl7pPr>
            <a:lvl8pPr>
              <a:defRPr sz="6133"/>
            </a:lvl8pPr>
            <a:lvl9pPr>
              <a:defRPr sz="6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6309360"/>
            <a:ext cx="10322123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26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1402080"/>
            <a:ext cx="10322123" cy="4907280"/>
          </a:xfrm>
        </p:spPr>
        <p:txBody>
          <a:bodyPr anchor="b"/>
          <a:lstStyle>
            <a:lvl1pPr>
              <a:defRPr sz="98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8" y="3028108"/>
            <a:ext cx="16202025" cy="14945783"/>
          </a:xfrm>
        </p:spPr>
        <p:txBody>
          <a:bodyPr anchor="t"/>
          <a:lstStyle>
            <a:lvl1pPr marL="0" indent="0">
              <a:buNone/>
              <a:defRPr sz="9813"/>
            </a:lvl1pPr>
            <a:lvl2pPr marL="1402095" indent="0">
              <a:buNone/>
              <a:defRPr sz="8587"/>
            </a:lvl2pPr>
            <a:lvl3pPr marL="2804190" indent="0">
              <a:buNone/>
              <a:defRPr sz="7360"/>
            </a:lvl3pPr>
            <a:lvl4pPr marL="4206286" indent="0">
              <a:buNone/>
              <a:defRPr sz="6133"/>
            </a:lvl4pPr>
            <a:lvl5pPr marL="5608381" indent="0">
              <a:buNone/>
              <a:defRPr sz="6133"/>
            </a:lvl5pPr>
            <a:lvl6pPr marL="7010476" indent="0">
              <a:buNone/>
              <a:defRPr sz="6133"/>
            </a:lvl6pPr>
            <a:lvl7pPr marL="8412571" indent="0">
              <a:buNone/>
              <a:defRPr sz="6133"/>
            </a:lvl7pPr>
            <a:lvl8pPr marL="9814667" indent="0">
              <a:buNone/>
              <a:defRPr sz="6133"/>
            </a:lvl8pPr>
            <a:lvl9pPr marL="11216762" indent="0">
              <a:buNone/>
              <a:defRPr sz="61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6309360"/>
            <a:ext cx="10322123" cy="11688870"/>
          </a:xfrm>
        </p:spPr>
        <p:txBody>
          <a:bodyPr/>
          <a:lstStyle>
            <a:lvl1pPr marL="0" indent="0">
              <a:buNone/>
              <a:defRPr sz="4907"/>
            </a:lvl1pPr>
            <a:lvl2pPr marL="1402095" indent="0">
              <a:buNone/>
              <a:defRPr sz="4293"/>
            </a:lvl2pPr>
            <a:lvl3pPr marL="2804190" indent="0">
              <a:buNone/>
              <a:defRPr sz="3680"/>
            </a:lvl3pPr>
            <a:lvl4pPr marL="4206286" indent="0">
              <a:buNone/>
              <a:defRPr sz="3067"/>
            </a:lvl4pPr>
            <a:lvl5pPr marL="5608381" indent="0">
              <a:buNone/>
              <a:defRPr sz="3067"/>
            </a:lvl5pPr>
            <a:lvl6pPr marL="7010476" indent="0">
              <a:buNone/>
              <a:defRPr sz="3067"/>
            </a:lvl6pPr>
            <a:lvl7pPr marL="8412571" indent="0">
              <a:buNone/>
              <a:defRPr sz="3067"/>
            </a:lvl7pPr>
            <a:lvl8pPr marL="9814667" indent="0">
              <a:buNone/>
              <a:defRPr sz="3067"/>
            </a:lvl8pPr>
            <a:lvl9pPr marL="11216762" indent="0">
              <a:buNone/>
              <a:defRPr sz="3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9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1119721"/>
            <a:ext cx="27603450" cy="4065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5598583"/>
            <a:ext cx="27603450" cy="13344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19492811"/>
            <a:ext cx="720090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5B2E-6F5A-234D-831A-60CED861DC94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19492811"/>
            <a:ext cx="1080135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19492811"/>
            <a:ext cx="7200900" cy="111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CC6C1-D146-CE40-A466-692BD8631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44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4190" rtl="0" eaLnBrk="1" latinLnBrk="0" hangingPunct="1">
        <a:lnSpc>
          <a:spcPct val="90000"/>
        </a:lnSpc>
        <a:spcBef>
          <a:spcPct val="0"/>
        </a:spcBef>
        <a:buNone/>
        <a:defRPr sz="134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048" indent="-701048" algn="l" defTabSz="2804190" rtl="0" eaLnBrk="1" latinLnBrk="0" hangingPunct="1">
        <a:lnSpc>
          <a:spcPct val="90000"/>
        </a:lnSpc>
        <a:spcBef>
          <a:spcPts val="3067"/>
        </a:spcBef>
        <a:buFont typeface="Arial" panose="020B0604020202020204" pitchFamily="34" charset="0"/>
        <a:buChar char="•"/>
        <a:defRPr sz="8587" kern="1200">
          <a:solidFill>
            <a:schemeClr val="tx1"/>
          </a:solidFill>
          <a:latin typeface="+mn-lt"/>
          <a:ea typeface="+mn-ea"/>
          <a:cs typeface="+mn-cs"/>
        </a:defRPr>
      </a:lvl1pPr>
      <a:lvl2pPr marL="210314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7360" kern="1200">
          <a:solidFill>
            <a:schemeClr val="tx1"/>
          </a:solidFill>
          <a:latin typeface="+mn-lt"/>
          <a:ea typeface="+mn-ea"/>
          <a:cs typeface="+mn-cs"/>
        </a:defRPr>
      </a:lvl2pPr>
      <a:lvl3pPr marL="3505238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3pPr>
      <a:lvl4pPr marL="4907333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630942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71152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9113619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10515714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917810" indent="-701048" algn="l" defTabSz="2804190" rtl="0" eaLnBrk="1" latinLnBrk="0" hangingPunct="1">
        <a:lnSpc>
          <a:spcPct val="90000"/>
        </a:lnSpc>
        <a:spcBef>
          <a:spcPts val="1533"/>
        </a:spcBef>
        <a:buFont typeface="Arial" panose="020B0604020202020204" pitchFamily="34" charset="0"/>
        <a:buChar char="•"/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1pPr>
      <a:lvl2pPr marL="1402095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2pPr>
      <a:lvl3pPr marL="2804190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3pPr>
      <a:lvl4pPr marL="420628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4pPr>
      <a:lvl5pPr marL="560838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5pPr>
      <a:lvl6pPr marL="7010476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6pPr>
      <a:lvl7pPr marL="8412571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7pPr>
      <a:lvl8pPr marL="9814667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6762" algn="l" defTabSz="2804190" rtl="0" eaLnBrk="1" latinLnBrk="0" hangingPunct="1">
        <a:defRPr sz="5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hsu.edu/music-and-theatr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EEEDA42-2BAA-B99C-3260-89A5861F9208}"/>
              </a:ext>
            </a:extLst>
          </p:cNvPr>
          <p:cNvGrpSpPr/>
          <p:nvPr/>
        </p:nvGrpSpPr>
        <p:grpSpPr>
          <a:xfrm>
            <a:off x="954316" y="947057"/>
            <a:ext cx="29946600" cy="2677656"/>
            <a:chOff x="954316" y="914399"/>
            <a:chExt cx="29946600" cy="2677656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642C2FC-37C0-AB0E-78CA-4935D6D1D503}"/>
                </a:ext>
              </a:extLst>
            </p:cNvPr>
            <p:cNvSpPr txBox="1"/>
            <p:nvPr/>
          </p:nvSpPr>
          <p:spPr>
            <a:xfrm>
              <a:off x="954316" y="914399"/>
              <a:ext cx="29946600" cy="267765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0">
              <a:solidFill>
                <a:srgbClr val="FFBF1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Book Antiqua" panose="02040602050305030304" pitchFamily="18" charset="0"/>
                </a:rPr>
                <a:t>Performer</a:t>
              </a:r>
            </a:p>
            <a:p>
              <a:r>
                <a:rPr lang="en-US" sz="4800" dirty="0">
                  <a:latin typeface="Book Antiqua" panose="02040602050305030304" pitchFamily="18" charset="0"/>
                </a:rPr>
                <a:t>Email</a:t>
              </a:r>
            </a:p>
            <a:p>
              <a:r>
                <a:rPr lang="en-US" sz="4800" dirty="0">
                  <a:latin typeface="Book Antiqua" panose="02040602050305030304" pitchFamily="18" charset="0"/>
                </a:rPr>
                <a:t>Department of Music, Fort Hays State University</a:t>
              </a:r>
              <a:r>
                <a:rPr lang="en-US" sz="6000" dirty="0">
                  <a:latin typeface="Book Antiqua" panose="02040602050305030304" pitchFamily="18" charset="0"/>
                </a:rPr>
                <a:t> </a:t>
              </a:r>
            </a:p>
          </p:txBody>
        </p:sp>
        <p:pic>
          <p:nvPicPr>
            <p:cNvPr id="5" name="Picture 4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40990877-1FD3-0982-0449-5FFF1B2E0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38785" y="979597"/>
              <a:ext cx="10259785" cy="2547257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52C88D5-325C-E7D0-8A00-77D709C666FD}"/>
              </a:ext>
            </a:extLst>
          </p:cNvPr>
          <p:cNvSpPr txBox="1"/>
          <p:nvPr/>
        </p:nvSpPr>
        <p:spPr>
          <a:xfrm>
            <a:off x="954316" y="3951514"/>
            <a:ext cx="14035313" cy="2123658"/>
          </a:xfrm>
          <a:prstGeom prst="rect">
            <a:avLst/>
          </a:prstGeom>
          <a:noFill/>
          <a:ln w="76200">
            <a:solidFill>
              <a:srgbClr val="FFBF12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Book Antiqua" panose="02040602050305030304" pitchFamily="18" charset="0"/>
              </a:rPr>
              <a:t>Title: </a:t>
            </a:r>
          </a:p>
          <a:p>
            <a:r>
              <a:rPr lang="en-US" sz="4400" dirty="0">
                <a:latin typeface="Book Antiqua" panose="02040602050305030304" pitchFamily="18" charset="0"/>
              </a:rPr>
              <a:t>Composer:</a:t>
            </a:r>
          </a:p>
          <a:p>
            <a:r>
              <a:rPr lang="en-US" sz="4400" dirty="0">
                <a:latin typeface="Book Antiqua" panose="02040602050305030304" pitchFamily="18" charset="0"/>
              </a:rPr>
              <a:t>Year: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305E63-EEE2-3AE1-65DE-B81FD7E8AE32}"/>
              </a:ext>
            </a:extLst>
          </p:cNvPr>
          <p:cNvSpPr txBox="1"/>
          <p:nvPr/>
        </p:nvSpPr>
        <p:spPr>
          <a:xfrm>
            <a:off x="16230601" y="3951515"/>
            <a:ext cx="14670316" cy="646331"/>
          </a:xfrm>
          <a:prstGeom prst="rect">
            <a:avLst/>
          </a:prstGeom>
          <a:noFill/>
          <a:ln w="76200">
            <a:solidFill>
              <a:srgbClr val="FFBF12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ook Antiqua" panose="02040602050305030304" pitchFamily="18" charset="0"/>
              </a:rPr>
              <a:t>Performer Biography: 250-word max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A62158-C8FC-C1CD-F0A2-17D468CF4511}"/>
              </a:ext>
            </a:extLst>
          </p:cNvPr>
          <p:cNvSpPr/>
          <p:nvPr/>
        </p:nvSpPr>
        <p:spPr>
          <a:xfrm>
            <a:off x="954316" y="7249890"/>
            <a:ext cx="14035313" cy="11887200"/>
          </a:xfrm>
          <a:prstGeom prst="rect">
            <a:avLst/>
          </a:prstGeom>
          <a:solidFill>
            <a:schemeClr val="bg1"/>
          </a:solidFill>
          <a:ln w="76200">
            <a:solidFill>
              <a:srgbClr val="FFBF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946CAA-8872-2FF5-8265-7A250FFAFDAC}"/>
              </a:ext>
            </a:extLst>
          </p:cNvPr>
          <p:cNvSpPr/>
          <p:nvPr/>
        </p:nvSpPr>
        <p:spPr>
          <a:xfrm>
            <a:off x="16230601" y="7249890"/>
            <a:ext cx="14670316" cy="11887200"/>
          </a:xfrm>
          <a:prstGeom prst="rect">
            <a:avLst/>
          </a:prstGeom>
          <a:solidFill>
            <a:schemeClr val="bg1"/>
          </a:solidFill>
          <a:ln w="76200">
            <a:solidFill>
              <a:srgbClr val="FFBF1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D1264E-8FC8-BC88-CDA4-C5D224CED94F}"/>
              </a:ext>
            </a:extLst>
          </p:cNvPr>
          <p:cNvSpPr txBox="1"/>
          <p:nvPr/>
        </p:nvSpPr>
        <p:spPr>
          <a:xfrm>
            <a:off x="1894114" y="8229600"/>
            <a:ext cx="5812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Insert QR Code here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0329FB-F697-948E-C7F3-33F9B8175F21}"/>
              </a:ext>
            </a:extLst>
          </p:cNvPr>
          <p:cNvSpPr txBox="1"/>
          <p:nvPr/>
        </p:nvSpPr>
        <p:spPr>
          <a:xfrm>
            <a:off x="18124714" y="8552765"/>
            <a:ext cx="8360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Insert headshot or group photo here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8F1C97-606F-F25B-9ED0-05608274F64F}"/>
              </a:ext>
            </a:extLst>
          </p:cNvPr>
          <p:cNvSpPr txBox="1"/>
          <p:nvPr/>
        </p:nvSpPr>
        <p:spPr>
          <a:xfrm>
            <a:off x="10809513" y="19920857"/>
            <a:ext cx="9229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Book Antiqua" panose="02040602050305030304" pitchFamily="18" charset="0"/>
                <a:hlinkClick r:id="rId3"/>
              </a:rPr>
              <a:t>https://www.fhsu.edu/music-and-theatre/</a:t>
            </a:r>
            <a:r>
              <a:rPr lang="en-US" sz="3600" dirty="0">
                <a:latin typeface="Book Antiqua" panose="020406020503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7440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</TotalTime>
  <Words>41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Bremer</dc:creator>
  <cp:lastModifiedBy>Keith Bremer</cp:lastModifiedBy>
  <cp:revision>2</cp:revision>
  <dcterms:created xsi:type="dcterms:W3CDTF">2024-01-25T19:34:48Z</dcterms:created>
  <dcterms:modified xsi:type="dcterms:W3CDTF">2024-01-25T20:08:47Z</dcterms:modified>
</cp:coreProperties>
</file>