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Raleway Bold" charset="1" panose="020B0803030101060003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5143500"/>
            <a:chOff x="0" y="0"/>
            <a:chExt cx="4816593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354667"/>
            </a:xfrm>
            <a:custGeom>
              <a:avLst/>
              <a:gdLst/>
              <a:ahLst/>
              <a:cxnLst/>
              <a:rect r="r" b="b" t="t" l="l"/>
              <a:pathLst>
                <a:path h="13546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B9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5190000">
            <a:off x="6963768" y="-141901"/>
            <a:ext cx="10613549" cy="10570803"/>
          </a:xfrm>
          <a:custGeom>
            <a:avLst/>
            <a:gdLst/>
            <a:ahLst/>
            <a:cxnLst/>
            <a:rect r="r" b="b" t="t" l="l"/>
            <a:pathLst>
              <a:path h="10570803" w="10613549">
                <a:moveTo>
                  <a:pt x="0" y="9958905"/>
                </a:moveTo>
                <a:lnTo>
                  <a:pt x="609112" y="0"/>
                </a:lnTo>
                <a:lnTo>
                  <a:pt x="10613549" y="611897"/>
                </a:lnTo>
                <a:lnTo>
                  <a:pt x="10004436" y="10570802"/>
                </a:lnTo>
                <a:lnTo>
                  <a:pt x="0" y="9958905"/>
                </a:lnTo>
                <a:close/>
              </a:path>
            </a:pathLst>
          </a:custGeom>
          <a:blipFill>
            <a:blip r:embed="rId2"/>
            <a:stretch>
              <a:fillRect l="-30052" t="-4253" r="-11419" b="-2279"/>
            </a:stretch>
          </a:blipFill>
          <a:ln w="17145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371993" y="3318986"/>
            <a:ext cx="4478322" cy="1644142"/>
            <a:chOff x="0" y="0"/>
            <a:chExt cx="1179476" cy="4330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9476" cy="433025"/>
            </a:xfrm>
            <a:custGeom>
              <a:avLst/>
              <a:gdLst/>
              <a:ahLst/>
              <a:cxnLst/>
              <a:rect r="r" b="b" t="t" l="l"/>
              <a:pathLst>
                <a:path h="433025" w="1179476">
                  <a:moveTo>
                    <a:pt x="0" y="0"/>
                  </a:moveTo>
                  <a:lnTo>
                    <a:pt x="1179476" y="0"/>
                  </a:lnTo>
                  <a:lnTo>
                    <a:pt x="1179476" y="433025"/>
                  </a:lnTo>
                  <a:lnTo>
                    <a:pt x="0" y="4330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79476" cy="509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VICTOR E. VILLAGE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5143500"/>
            <a:chOff x="0" y="0"/>
            <a:chExt cx="4816593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354667"/>
            </a:xfrm>
            <a:custGeom>
              <a:avLst/>
              <a:gdLst/>
              <a:ahLst/>
              <a:cxnLst/>
              <a:rect r="r" b="b" t="t" l="l"/>
              <a:pathLst>
                <a:path h="13546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B9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622613" y="134073"/>
            <a:ext cx="10636687" cy="10018855"/>
          </a:xfrm>
          <a:custGeom>
            <a:avLst/>
            <a:gdLst/>
            <a:ahLst/>
            <a:cxnLst/>
            <a:rect r="r" b="b" t="t" l="l"/>
            <a:pathLst>
              <a:path h="10018855" w="10636687">
                <a:moveTo>
                  <a:pt x="0" y="0"/>
                </a:moveTo>
                <a:lnTo>
                  <a:pt x="10636687" y="0"/>
                </a:lnTo>
                <a:lnTo>
                  <a:pt x="10636687" y="10018854"/>
                </a:lnTo>
                <a:lnTo>
                  <a:pt x="0" y="10018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1714" r="0" b="-10012"/>
            </a:stretch>
          </a:blipFill>
          <a:ln w="17145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371993" y="3318986"/>
            <a:ext cx="4478322" cy="1644142"/>
            <a:chOff x="0" y="0"/>
            <a:chExt cx="1179476" cy="4330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9476" cy="433025"/>
            </a:xfrm>
            <a:custGeom>
              <a:avLst/>
              <a:gdLst/>
              <a:ahLst/>
              <a:cxnLst/>
              <a:rect r="r" b="b" t="t" l="l"/>
              <a:pathLst>
                <a:path h="433025" w="1179476">
                  <a:moveTo>
                    <a:pt x="0" y="0"/>
                  </a:moveTo>
                  <a:lnTo>
                    <a:pt x="1179476" y="0"/>
                  </a:lnTo>
                  <a:lnTo>
                    <a:pt x="1179476" y="433025"/>
                  </a:lnTo>
                  <a:lnTo>
                    <a:pt x="0" y="4330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79476" cy="509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VICTOR E. VILLAGE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5143500"/>
            <a:chOff x="0" y="0"/>
            <a:chExt cx="4816593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354667"/>
            </a:xfrm>
            <a:custGeom>
              <a:avLst/>
              <a:gdLst/>
              <a:ahLst/>
              <a:cxnLst/>
              <a:rect r="r" b="b" t="t" l="l"/>
              <a:pathLst>
                <a:path h="135466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B913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270281" y="343216"/>
            <a:ext cx="13017719" cy="9600568"/>
          </a:xfrm>
          <a:custGeom>
            <a:avLst/>
            <a:gdLst/>
            <a:ahLst/>
            <a:cxnLst/>
            <a:rect r="r" b="b" t="t" l="l"/>
            <a:pathLst>
              <a:path h="9600568" w="13017719">
                <a:moveTo>
                  <a:pt x="0" y="0"/>
                </a:moveTo>
                <a:lnTo>
                  <a:pt x="13017719" y="0"/>
                </a:lnTo>
                <a:lnTo>
                  <a:pt x="13017719" y="9600568"/>
                </a:lnTo>
                <a:lnTo>
                  <a:pt x="0" y="9600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5" r="0" b="-785"/>
            </a:stretch>
          </a:blipFill>
          <a:ln w="171450" cap="sq">
            <a:solidFill>
              <a:srgbClr val="000000"/>
            </a:solidFill>
            <a:prstDash val="solid"/>
            <a:miter/>
          </a:ln>
        </p:spPr>
      </p:sp>
      <p:grpSp>
        <p:nvGrpSpPr>
          <p:cNvPr name="Group 6" id="6"/>
          <p:cNvGrpSpPr/>
          <p:nvPr/>
        </p:nvGrpSpPr>
        <p:grpSpPr>
          <a:xfrm rot="0">
            <a:off x="386300" y="3313362"/>
            <a:ext cx="4478322" cy="1644142"/>
            <a:chOff x="0" y="0"/>
            <a:chExt cx="1179476" cy="4330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79476" cy="433025"/>
            </a:xfrm>
            <a:custGeom>
              <a:avLst/>
              <a:gdLst/>
              <a:ahLst/>
              <a:cxnLst/>
              <a:rect r="r" b="b" t="t" l="l"/>
              <a:pathLst>
                <a:path h="433025" w="1179476">
                  <a:moveTo>
                    <a:pt x="0" y="0"/>
                  </a:moveTo>
                  <a:lnTo>
                    <a:pt x="1179476" y="0"/>
                  </a:lnTo>
                  <a:lnTo>
                    <a:pt x="1179476" y="433025"/>
                  </a:lnTo>
                  <a:lnTo>
                    <a:pt x="0" y="4330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857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79476" cy="5092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b="true" sz="3999">
                  <a:solidFill>
                    <a:srgbClr val="000000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VICTOR E. VILLAGE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DAG_znAtZmQ</dc:identifier>
  <dcterms:modified xsi:type="dcterms:W3CDTF">2011-08-01T06:04:30Z</dcterms:modified>
  <cp:revision>1</cp:revision>
  <dc:title>Victor E Website Powerpoint</dc:title>
</cp:coreProperties>
</file>