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3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5B93-E7CD-2E41-89FC-7E9FA34DE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6388" y="3607396"/>
            <a:ext cx="7850659" cy="1655763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9E7E9-1A67-004E-A6C8-A4358D471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6388" y="5338119"/>
            <a:ext cx="7850659" cy="97000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373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63840-16FB-3E40-BAB5-830DD73E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4DAC1-6507-1B48-AECE-8D2EA2493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75445-B282-764F-969C-4A1957AD9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E4260-F48A-7E49-89DD-60256A1A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AB6E-B6ED-A743-AFA4-50BD6F1A70B1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2AAB9-D2A4-604D-9F29-3CF42BB1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5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63840-16FB-3E40-BAB5-830DD73E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4DAC1-6507-1B48-AECE-8D2EA2493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75445-B282-764F-969C-4A1957AD9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E4260-F48A-7E49-89DD-60256A1A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AB6E-B6ED-A743-AFA4-50BD6F1A70B1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2AAB9-D2A4-604D-9F29-3CF42BB1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36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09C83-D2B9-1E41-A8FD-9F66EAB07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1E240-1CA7-5A4B-85DB-B68108EAD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3D439-F298-C447-9CC7-E15F42273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FE283-ABDA-FB40-91D5-264D41C45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A3C2F-79BC-A849-80F8-2FCE87A9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55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3239-4C2B-EC42-9CC5-7FEF922F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BC54B-8212-8143-A7A9-216E36C95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202545" y="-1554019"/>
            <a:ext cx="3786910" cy="105156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0663F-DE04-D94F-B745-83D980CC8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AB6E-B6ED-A743-AFA4-50BD6F1A70B1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DFD23-FF04-7B47-ADF8-4E9E8993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DF3C8-D559-1D49-908F-AF539EB7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0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7FBB-A8C1-674E-911B-7D5A1A94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90" y="365125"/>
            <a:ext cx="914630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20E80-AC19-9C47-BCCC-B274EDDE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825625"/>
            <a:ext cx="914631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431DE-7247-B040-838D-C7A6A571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59825-9D23-D14D-8925-57624E6C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8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7FBB-A8C1-674E-911B-7D5A1A94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90" y="365125"/>
            <a:ext cx="914630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20E80-AC19-9C47-BCCC-B274EDDE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825625"/>
            <a:ext cx="914631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431DE-7247-B040-838D-C7A6A571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59825-9D23-D14D-8925-57624E6C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2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7FBB-A8C1-674E-911B-7D5A1A94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90" y="365125"/>
            <a:ext cx="914630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20E80-AC19-9C47-BCCC-B274EDDE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825625"/>
            <a:ext cx="914631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431DE-7247-B040-838D-C7A6A571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59825-9D23-D14D-8925-57624E6C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0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A7C59-B60D-5B40-97F3-AA2F36964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08" y="365125"/>
            <a:ext cx="919249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F8AF-07C2-084C-B58C-80F1BE521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1308" y="1825625"/>
            <a:ext cx="4470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0A6AC-01B5-0448-B24D-C061C48A6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3400" y="1825625"/>
            <a:ext cx="44704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D370D-04CA-8F49-937A-135FBB18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7CE43-80B0-E04B-B2A1-C0695095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4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FC4E-9869-414E-BF10-0C36F9EF3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08" y="365125"/>
            <a:ext cx="91940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C1593-E9CD-F74B-8741-E1E908DC4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1307" y="1681163"/>
            <a:ext cx="443735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40DAB-CD8E-2540-BA9E-FCB70E97A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61308" y="2505075"/>
            <a:ext cx="4437353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602CE-7D26-464A-8C36-BA49ABD34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8034" y="1681163"/>
            <a:ext cx="443735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6150B-FF3C-C943-B442-F7DCC2ECE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8036" y="2505075"/>
            <a:ext cx="4437352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B80EB9-EB73-B148-A32B-41157F22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63B12-BA1F-BB43-93CB-F7974122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9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D859E-8B4A-864E-B38A-57A3E0A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018" y="365125"/>
            <a:ext cx="916478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23C89-EDDE-034B-AF04-D6C37033B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AE392-B76C-5542-9E15-B03D0CB2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AD23CC-44B5-F740-BD04-25359075A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490" y="1825625"/>
            <a:ext cx="914631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03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84A0E-D852-334A-B20A-6B086374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AB6E-B6ED-A743-AFA4-50BD6F1A70B1}" type="datetimeFigureOut">
              <a:rPr lang="en-US" smtClean="0"/>
              <a:t>1/22/21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237B8-C958-404C-A5E0-24270D63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C3550-735D-4346-9DB1-990CF950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D4BC83-1B81-EE4E-AF64-5AFFFD4E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1855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73E3ED-4F08-0A40-8058-FDB4B5DFA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16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21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84A0E-D852-334A-B20A-6B086374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AB6E-B6ED-A743-AFA4-50BD6F1A70B1}" type="datetimeFigureOut">
              <a:rPr lang="en-US" smtClean="0"/>
              <a:t>1/22/21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237B8-C958-404C-A5E0-24270D63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C3550-735D-4346-9DB1-990CF950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D4BC83-1B81-EE4E-AF64-5AFFFD4E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1855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73E3ED-4F08-0A40-8058-FDB4B5DFA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16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13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8A5BC-A78A-A949-A504-5149DD0F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7060E-6929-D342-8024-4CC8F80A0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15D13-AD54-7E45-9DD9-2F440E309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2AB6E-B6ED-A743-AFA4-50BD6F1A70B1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88F1F-440B-9941-A183-39E5B0FB5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5A0FA-2B47-6F4F-B1A9-D6FA3193A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0DEFC-95BE-224A-B9F9-1F7B5C9DF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3" r:id="rId6"/>
    <p:sldLayoutId id="2147483654" r:id="rId7"/>
    <p:sldLayoutId id="2147483655" r:id="rId8"/>
    <p:sldLayoutId id="2147483663" r:id="rId9"/>
    <p:sldLayoutId id="2147483656" r:id="rId10"/>
    <p:sldLayoutId id="2147483664" r:id="rId11"/>
    <p:sldLayoutId id="2147483657" r:id="rId12"/>
    <p:sldLayoutId id="21474836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1" kern="1200">
          <a:solidFill>
            <a:schemeClr val="tx1"/>
          </a:solidFill>
          <a:latin typeface="Avenir Book Oblique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4FF8-A17E-894F-AA4A-3FAFF99A7B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75756C-FD76-614E-9298-47DDFA6C78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9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CC59A-44ED-634C-A8B8-84D186FF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F82A3-6687-7E4E-BEEC-47B485952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CB75D-FD12-D045-AD83-9E06122FB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DB8FD-D6A7-B84A-8870-6A89D612C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17F34-03DC-8E47-B387-1BF6F20F1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3CB66-2AE9-3644-BFB0-0E7E52555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7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E31F-CFD6-5540-AB7E-C9CDE0DE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98950-A0B6-A94E-AF6E-6D9F0D12FA0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4B132-69CE-354B-A990-9AFAEA682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2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9FDDD-D079-B444-9C30-7C201F0EE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EFE4B-0884-6045-909D-0D224A8C8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5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A2DF-5795-1847-9D29-D549F717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CFBFB-C028-BD42-A477-E6DB6F0E4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1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C7C9-7253-4243-9D26-A4F1994B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A7E31-32A3-6742-8E21-67D1E194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52801-E6C4-3544-8D49-A2E6133F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D5C69-9CD4-1345-844B-B20E01F7B7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92332-DC68-6148-9BF5-9E96B161FB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8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2535-5FCD-5448-987A-B4672D93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BFAB7-42EC-A340-936D-4F529E9AB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B67DB-1A98-3E44-9369-C9A82F5F60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92490-FDA6-A14A-9EBB-9EE7240A3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F7145-88F7-7749-95B5-D999945134E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6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BE4E-1C61-3B4D-978F-47870FC1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9E637-3D45-DF4F-A9CF-F766F03C8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6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918A3-4B1D-AC43-A1A1-7817D984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F175-79D4-DC47-B687-212DF33E3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78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D88F-26AD-9D4E-833A-648984EE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16A02-D884-D04C-B166-999D2E1A8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4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Black</vt:lpstr>
      <vt:lpstr>Avenir Book</vt:lpstr>
      <vt:lpstr>Avenir Book Oblique</vt:lpstr>
      <vt:lpstr>Avenir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Stremel</dc:creator>
  <cp:lastModifiedBy>Kelsey Stremel</cp:lastModifiedBy>
  <cp:revision>3</cp:revision>
  <dcterms:created xsi:type="dcterms:W3CDTF">2021-01-22T16:20:23Z</dcterms:created>
  <dcterms:modified xsi:type="dcterms:W3CDTF">2021-01-22T16:34:19Z</dcterms:modified>
</cp:coreProperties>
</file>