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62"/>
  </p:normalViewPr>
  <p:slideViewPr>
    <p:cSldViewPr snapToGrid="0" snapToObjects="1">
      <p:cViewPr varScale="1">
        <p:scale>
          <a:sx n="119" d="100"/>
          <a:sy n="119" d="100"/>
        </p:scale>
        <p:origin x="208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0C61E-A11D-0E47-BD36-900856C7E7E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27171-3603-CA48-A17D-6A2F0929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1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27171-3603-CA48-A17D-6A2F092902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9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289C-01A5-AD42-ACFE-F94A3267E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34" y="665163"/>
            <a:ext cx="6393628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38773-7DED-DF41-B6AC-DF3493682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657644"/>
            <a:ext cx="9144000" cy="535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856D1-27CE-214B-9A32-795930C60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DAA2-9509-694E-83FC-726B71D8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4BD-D01E-4241-9617-51F95E61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7B4FC43-FD1F-674F-BBC8-097D64F5B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9056" y="3689872"/>
            <a:ext cx="2745889" cy="274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5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C7D4-60C5-1E4E-9BBC-A3E53615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40" y="365125"/>
            <a:ext cx="92300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3C46E-FB54-F04E-A729-F3D011A5D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220084" y="3135402"/>
            <a:ext cx="3571541" cy="233530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13E90-B5DF-4341-9A36-A49964B2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A4BA0-EBD3-7F4D-A301-1C90444C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B6CCF-4E1C-4340-99BF-9FB292E7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793BC547-CC0C-F54F-8039-055499017A81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 rot="16200000">
            <a:off x="5657176" y="3135403"/>
            <a:ext cx="3571541" cy="233530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8CE84C9E-515E-D54A-BF5C-9C0E493DAD89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 rot="16200000">
            <a:off x="2963285" y="3138984"/>
            <a:ext cx="3571541" cy="233530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5448FE6D-34C6-7A4E-A09F-C6EC3CD5A404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>
          <a:xfrm rot="16200000">
            <a:off x="8400376" y="3135402"/>
            <a:ext cx="3571541" cy="233530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50E728F-D7B4-CD4B-8C96-1E6DCF83FA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196" y="365125"/>
            <a:ext cx="1601544" cy="16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0D275-3701-F447-8125-25676797F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1353470" y="-173221"/>
            <a:ext cx="1765551" cy="269031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D952-E86F-B343-B5D5-4019E3B6E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102572" y="-74266"/>
            <a:ext cx="5187259" cy="73152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AE522-494D-4E40-97FE-34AA25D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F4D4-38CA-DC43-B39B-99698505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5BC9-1C3E-6847-84F4-0FAE9132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16C9AC0-E2F4-6E4B-A456-B715FCABE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7684" y="4754806"/>
            <a:ext cx="1601544" cy="16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9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0D275-3701-F447-8125-25676797F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6081547" y="-3315662"/>
            <a:ext cx="1314450" cy="923005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D952-E86F-B343-B5D5-4019E3B6E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076004" y="-1193852"/>
            <a:ext cx="4039991" cy="105156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AE522-494D-4E40-97FE-34AA25D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F4D4-38CA-DC43-B39B-99698505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5BC9-1C3E-6847-84F4-0FAE9132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6179B07-ECCB-1C4B-B64F-AFE6517A1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196" y="365125"/>
            <a:ext cx="1601544" cy="16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0D275-3701-F447-8125-25676797F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7882866" y="-722353"/>
            <a:ext cx="1684068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D952-E86F-B343-B5D5-4019E3B6E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2917424" y="2614909"/>
            <a:ext cx="1684067" cy="46730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AE522-494D-4E40-97FE-34AA25D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F4D4-38CA-DC43-B39B-99698505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5BC9-1C3E-6847-84F4-0FAE9132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E5FD7F-765D-AA44-9AB4-D10AD9D6DE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0739" y="966173"/>
            <a:ext cx="4238513" cy="1863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FDD604C-EA8C-D741-8CD7-7466887EB3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74542" y="4019909"/>
            <a:ext cx="4238513" cy="1863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03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0D275-3701-F447-8125-25676797F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1324204" y="1176658"/>
            <a:ext cx="2628900" cy="4366494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FD952-E86F-B343-B5D5-4019E3B6E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8683662" y="-944432"/>
            <a:ext cx="1478859" cy="462700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AE522-494D-4E40-97FE-34AA25D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F4D4-38CA-DC43-B39B-99698505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5BC9-1C3E-6847-84F4-0FAE9132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23CE7DD3-B366-B345-A781-7F308384CC6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 rot="16200000">
            <a:off x="8683662" y="1115499"/>
            <a:ext cx="1478859" cy="462700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B7357245-0157-AB45-A4A1-85302E1E050D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 rot="16200000">
            <a:off x="8683660" y="3175429"/>
            <a:ext cx="1478859" cy="4627002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7680741-40CA-3D40-84B0-80F0CBEF8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253" y="4656084"/>
            <a:ext cx="4114800" cy="12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0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44C15-900E-014B-A056-371319687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5-B069-0F4F-8B0A-F3654019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6409-06E6-B44A-AA0E-F64DDDF0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B9E78-6B46-1040-82E0-B792FF559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56AC-922F-3341-B3F9-80D7DDF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D4AC3EA-B3DB-1C4C-998E-49A4C38DD5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0250" y="5540375"/>
            <a:ext cx="32321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4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1F0F-8AB3-A246-AE45-9A340B95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6247"/>
            <a:ext cx="10515600" cy="1500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1E9DF-B96D-EC41-A601-DB673145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16629"/>
            <a:ext cx="10515600" cy="3673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7F5B-06DE-FB41-A4CD-0BC5273C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6BF17-3CEB-BF44-B1D8-85B27960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457E-6712-E24E-B7BA-DAD3A4FA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1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CB9B-8419-C64C-858B-829E6912E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532" y="698483"/>
            <a:ext cx="89542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1D387-F037-3744-9C23-AB9402EE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E70C7-B33C-AC40-9512-EE329202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57DE8-C723-BE4D-8F46-4D85F205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F4EE13-B99F-0345-A48A-791BDF0E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59107"/>
            <a:ext cx="10521950" cy="38305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453F01-B4E2-2C41-97B1-6822BA7FD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575" y="136525"/>
            <a:ext cx="1992408" cy="19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1535-948F-B246-AD25-1822E9A3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50" y="365125"/>
            <a:ext cx="939815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8BAA-FA52-C24C-8AB0-1DA1AA9B94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5857"/>
            <a:ext cx="6542314" cy="3151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20095-F70D-5E4A-8B1B-6C129488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45CD9-EC50-C047-9DEA-8E4310D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DECCC-8566-E145-93BD-5487117F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D54DBD-3735-254E-9801-F7BAD03D66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6457" y="2628900"/>
            <a:ext cx="3918631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2ABE31F-3778-E443-8514-BBE7F66888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800" y="208981"/>
            <a:ext cx="1637850" cy="16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4F8-472E-9E4C-AA03-9005336D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675299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A5C389-073D-9A4F-8171-7B41174FA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24843"/>
            <a:ext cx="6124121" cy="326480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66C956-1ED4-2E4B-B542-E6A278A775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3883" y="3429000"/>
            <a:ext cx="4389633" cy="35433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6FDE2E3-6337-F144-8A94-0513A2194E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4641" y="0"/>
            <a:ext cx="4357359" cy="342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6BAFE52-BC30-6C42-91F9-241291813E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" y="4828743"/>
            <a:ext cx="1817434" cy="18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9B1FB-D7AE-404F-A0D2-08D77E13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8FE1C-C3A4-9F4D-B1E6-E4EEF4E9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EB2C0-286A-884F-AD3F-412CBD48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CA46EE-7C0C-7142-AE4A-69490DBBC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463501"/>
            <a:ext cx="6053044" cy="362614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76D5C-FDED-8C4E-8F9E-75202A62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6247"/>
            <a:ext cx="6053044" cy="150018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B40985B-2ECA-AF48-9FD8-E145ADF76F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848" y="1219647"/>
            <a:ext cx="4429078" cy="4654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C4C8C0E-F381-2E4C-B6B4-CC2651862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74064" y="4631169"/>
            <a:ext cx="2014368" cy="201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BC75-0BC7-1F41-ABB6-1B5FCAA5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67836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E4F2A-8BE2-EE4F-8FEE-241D8D1AB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367836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511FD-80C4-D84F-BE6C-3D81E07E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5660F-416A-4348-87F5-2186B0EE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2EC23-B984-3C4A-99B3-C8038C53C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477CCC5-C683-554C-B5EC-7EA5D9B1E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69679" y="0"/>
            <a:ext cx="4114800" cy="617488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426D-7B09-DC4B-920B-777821D1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07576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61720-E626-8343-80A2-83EC89866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57D13-F125-BF47-805E-5210819F8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893806"/>
            <a:ext cx="2741612" cy="107576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4CCBE-5EBF-FF49-9959-59E6C5CC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2E30B-D6B6-BB4A-8EF6-0ACC7A58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F53E9-E0C2-4347-8177-4CB807D2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3E44127-0190-C148-A791-5DB84B3A7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1877" y="4578427"/>
            <a:ext cx="1637850" cy="16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1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A51B3-6E80-0A4D-86D6-38544021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3942F-34C5-2649-907F-9C135FC7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33E6-8862-CD4F-96D3-9F49BC69C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8754-43AB-444A-9547-2282C5367740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8228-C018-894D-85F1-23B81353F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0E862-1FCA-C84C-A1D4-281591154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81F0-B605-3446-903C-5439828C5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9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1" r:id="rId12"/>
    <p:sldLayoutId id="2147483660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BA05-70F3-1943-BDDD-A9A976C671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105BC-3D85-2941-9158-94771D51C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097-1760-ED4C-B6EA-0C2B09D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6C20FC-6914-7647-810B-7E22924E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AA9DEEFE-C21A-D448-9449-14E4C9D997E6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5DE8F546-B650-6C49-9D1A-734BF033DFD7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5CD6E26-5D9E-154C-BFC2-E88D40C1DDBA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9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3A6E3-9E81-A741-BB6A-794E7D9B498C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DD3DD-F8B4-0043-872A-ADFC958F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FF998-A385-FF4B-8705-9CF8CC67732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968188" y="968188"/>
            <a:ext cx="4238513" cy="18610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9C750D-9E52-BD40-AD4F-263328F8FCE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72748" y="4020916"/>
            <a:ext cx="4238513" cy="18610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E2386-A458-3844-99E5-9FD01BFA6743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5AAFC-8749-5643-83E9-918228D9A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28BFFBAF-8069-D34D-8DCB-B21D2A13DE6E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AE2525C9-02A1-6144-861D-36D4664E7AD4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2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8E72-7483-2343-8DE0-15E7BBB4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8E713-A4AA-E348-9878-E681148A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66FF-93C7-3945-9BF6-9A2966DD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A9FB-5403-5B47-8052-D864BB76C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A348-CA3F-CD41-BBB4-B22187956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7FB83-AC75-F543-9675-3D1781AAC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EBF2-DA46-924E-8F07-0CF9575D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9EDC1-4190-C146-BCDB-4B6968A231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576CB7-B09E-A546-8798-FE5C9AF755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1179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87F2-C055-6547-82DD-86DDF83B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76EF5-2707-E84C-83B1-EDA5773CFFF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805057" y="-16328"/>
            <a:ext cx="4386943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117F8-6DBA-0448-9D33-F8C50AA0E69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805057" y="3429000"/>
            <a:ext cx="4386942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9EC3C-9196-BE47-AD16-9F0F85D5A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A461D-843D-364F-B503-ECA9340A07B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67774" y="1212925"/>
            <a:ext cx="4432151" cy="4660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695EE-D513-0A4E-9F44-1FB3DA261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381B16-89D0-4D49-94B9-A29EF3DC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1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06D3-2F38-0249-9167-A08A7F2A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E5D69-4DBA-D44D-8770-07172E910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DAC206B-D2AD-FE42-AAFD-023810B7AFC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9894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B1F6-B453-E042-83DD-45D2E53E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45D9F-1F85-624C-B8E3-CC1FEC894CA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A4661-69A2-7748-9A26-E6F004D6F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Macintosh PowerPoint</Application>
  <PresentationFormat>Widescreen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Book</vt:lpstr>
      <vt:lpstr>Book Antiqua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Stremel</dc:creator>
  <cp:lastModifiedBy>Kelsey Stremel</cp:lastModifiedBy>
  <cp:revision>4</cp:revision>
  <dcterms:created xsi:type="dcterms:W3CDTF">2021-01-21T19:51:11Z</dcterms:created>
  <dcterms:modified xsi:type="dcterms:W3CDTF">2021-01-21T20:23:46Z</dcterms:modified>
</cp:coreProperties>
</file>